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47"/>
  </p:notesMasterIdLst>
  <p:sldIdLst>
    <p:sldId id="268" r:id="rId2"/>
    <p:sldId id="283" r:id="rId3"/>
    <p:sldId id="327" r:id="rId4"/>
    <p:sldId id="326" r:id="rId5"/>
    <p:sldId id="348" r:id="rId6"/>
    <p:sldId id="328" r:id="rId7"/>
    <p:sldId id="350" r:id="rId8"/>
    <p:sldId id="330" r:id="rId9"/>
    <p:sldId id="351" r:id="rId10"/>
    <p:sldId id="336" r:id="rId11"/>
    <p:sldId id="352" r:id="rId12"/>
    <p:sldId id="344" r:id="rId13"/>
    <p:sldId id="353" r:id="rId14"/>
    <p:sldId id="341" r:id="rId15"/>
    <p:sldId id="354" r:id="rId16"/>
    <p:sldId id="331" r:id="rId17"/>
    <p:sldId id="355" r:id="rId18"/>
    <p:sldId id="325" r:id="rId19"/>
    <p:sldId id="356" r:id="rId20"/>
    <p:sldId id="329" r:id="rId21"/>
    <p:sldId id="357" r:id="rId22"/>
    <p:sldId id="278" r:id="rId23"/>
    <p:sldId id="358" r:id="rId24"/>
    <p:sldId id="337" r:id="rId25"/>
    <p:sldId id="362" r:id="rId26"/>
    <p:sldId id="342" r:id="rId27"/>
    <p:sldId id="359" r:id="rId28"/>
    <p:sldId id="343" r:id="rId29"/>
    <p:sldId id="360" r:id="rId30"/>
    <p:sldId id="334" r:id="rId31"/>
    <p:sldId id="361" r:id="rId32"/>
    <p:sldId id="282" r:id="rId33"/>
    <p:sldId id="338" r:id="rId34"/>
    <p:sldId id="345" r:id="rId35"/>
    <p:sldId id="333" r:id="rId36"/>
    <p:sldId id="276" r:id="rId37"/>
    <p:sldId id="314" r:id="rId38"/>
    <p:sldId id="293" r:id="rId39"/>
    <p:sldId id="346" r:id="rId40"/>
    <p:sldId id="335" r:id="rId41"/>
    <p:sldId id="300" r:id="rId42"/>
    <p:sldId id="339" r:id="rId43"/>
    <p:sldId id="347" r:id="rId44"/>
    <p:sldId id="349" r:id="rId45"/>
    <p:sldId id="363" r:id="rId46"/>
  </p:sldIdLst>
  <p:sldSz cx="11520488" cy="6480175"/>
  <p:notesSz cx="6858000" cy="9144000"/>
  <p:embeddedFontLst>
    <p:embeddedFont>
      <p:font typeface="Montserrat" pitchFamily="2" charset="77"/>
      <p:regular r:id="rId48"/>
      <p:bold r:id="rId49"/>
      <p:italic r:id="rId50"/>
      <p:boldItalic r:id="rId51"/>
    </p:embeddedFont>
    <p:embeddedFont>
      <p:font typeface="Montserrat Bold" pitchFamily="2" charset="77"/>
      <p:bold r:id="rId52"/>
      <p:italic r:id="rId53"/>
      <p:boldItalic r:id="rId54"/>
    </p:embeddedFont>
    <p:embeddedFont>
      <p:font typeface="Montserrat Regular" pitchFamily="2" charset="77"/>
      <p:regular r:id="rId55"/>
      <p:bold r:id="rId56"/>
      <p:italic r:id="rId57"/>
      <p:boldItalic r:id="rId58"/>
    </p:embeddedFont>
    <p:embeddedFont>
      <p:font typeface="Montserrat SemiBold" pitchFamily="2" charset="77"/>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1">
          <p15:clr>
            <a:srgbClr val="A4A3A4"/>
          </p15:clr>
        </p15:guide>
        <p15:guide id="2" pos="36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4"/>
    <a:srgbClr val="F9F6F1"/>
    <a:srgbClr val="F3EFE9"/>
    <a:srgbClr val="FAF5EB"/>
    <a:srgbClr val="0050A0"/>
    <a:srgbClr val="0FB9E6"/>
    <a:srgbClr val="EEEAE1"/>
    <a:srgbClr val="D8CFC1"/>
    <a:srgbClr val="E1DBCF"/>
    <a:srgbClr val="EAE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p:restoredTop sz="94490"/>
  </p:normalViewPr>
  <p:slideViewPr>
    <p:cSldViewPr snapToGrid="0">
      <p:cViewPr varScale="1">
        <p:scale>
          <a:sx n="145" d="100"/>
          <a:sy n="145" d="100"/>
        </p:scale>
        <p:origin x="640" y="184"/>
      </p:cViewPr>
      <p:guideLst>
        <p:guide orient="horz" pos="2041"/>
        <p:guide pos="362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66" d="100"/>
          <a:sy n="166" d="100"/>
        </p:scale>
        <p:origin x="6672"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Arbeitsblat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Arbeitsblat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Arbeitsblat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Arbeitsblat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Arbeitsblat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Arbeitsblat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796855790663078E-2"/>
          <c:y val="9.5434283037487952E-2"/>
          <c:w val="1"/>
          <c:h val="0.67851353115828072"/>
        </c:manualLayout>
      </c:layout>
      <c:lineChart>
        <c:grouping val="stacked"/>
        <c:varyColors val="0"/>
        <c:ser>
          <c:idx val="0"/>
          <c:order val="0"/>
          <c:tx>
            <c:strRef>
              <c:f>Tabelle1!$B$1</c:f>
              <c:strCache>
                <c:ptCount val="1"/>
                <c:pt idx="0">
                  <c:v>Beschreibung 1</c:v>
                </c:pt>
              </c:strCache>
            </c:strRef>
          </c:tx>
          <c:marker>
            <c:symbol val="circle"/>
            <c:size val="10"/>
            <c:spPr>
              <a:solidFill>
                <a:schemeClr val="bg1"/>
              </a:solidFill>
              <a:ln w="28575"/>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Kategorie 1</c:v>
                </c:pt>
                <c:pt idx="1">
                  <c:v>Kategorie 2</c:v>
                </c:pt>
                <c:pt idx="2">
                  <c:v>Kategorie 3</c:v>
                </c:pt>
                <c:pt idx="3">
                  <c:v>Kategorie 4</c:v>
                </c:pt>
                <c:pt idx="4">
                  <c:v>Kategorie 5</c:v>
                </c:pt>
                <c:pt idx="5">
                  <c:v>Kategorie 6</c:v>
                </c:pt>
              </c:strCache>
            </c:strRef>
          </c:cat>
          <c:val>
            <c:numRef>
              <c:f>Tabelle1!$B$2:$B$7</c:f>
              <c:numCache>
                <c:formatCode>General</c:formatCode>
                <c:ptCount val="6"/>
                <c:pt idx="0">
                  <c:v>6</c:v>
                </c:pt>
                <c:pt idx="1">
                  <c:v>2</c:v>
                </c:pt>
                <c:pt idx="2">
                  <c:v>3</c:v>
                </c:pt>
                <c:pt idx="3">
                  <c:v>4</c:v>
                </c:pt>
                <c:pt idx="4">
                  <c:v>2</c:v>
                </c:pt>
                <c:pt idx="5">
                  <c:v>5</c:v>
                </c:pt>
              </c:numCache>
            </c:numRef>
          </c:val>
          <c:smooth val="1"/>
          <c:extLst>
            <c:ext xmlns:c16="http://schemas.microsoft.com/office/drawing/2014/chart" uri="{C3380CC4-5D6E-409C-BE32-E72D297353CC}">
              <c16:uniqueId val="{00000000-CDD2-AF4F-8043-466C642B1BC5}"/>
            </c:ext>
          </c:extLst>
        </c:ser>
        <c:ser>
          <c:idx val="1"/>
          <c:order val="1"/>
          <c:tx>
            <c:strRef>
              <c:f>Tabelle1!$C$1</c:f>
              <c:strCache>
                <c:ptCount val="1"/>
                <c:pt idx="0">
                  <c:v>Beschreibung 2</c:v>
                </c:pt>
              </c:strCache>
            </c:strRef>
          </c:tx>
          <c:spPr>
            <a:ln>
              <a:solidFill>
                <a:schemeClr val="accent1">
                  <a:lumMod val="20000"/>
                  <a:lumOff val="80000"/>
                </a:schemeClr>
              </a:solidFill>
            </a:ln>
          </c:spPr>
          <c:marker>
            <c:symbol val="circle"/>
            <c:size val="10"/>
            <c:spPr>
              <a:solidFill>
                <a:schemeClr val="bg1"/>
              </a:solidFill>
              <a:ln w="28575">
                <a:solidFill>
                  <a:schemeClr val="accent1">
                    <a:lumMod val="20000"/>
                    <a:lumOff val="80000"/>
                  </a:schemeClr>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Kategorie 1</c:v>
                </c:pt>
                <c:pt idx="1">
                  <c:v>Kategorie 2</c:v>
                </c:pt>
                <c:pt idx="2">
                  <c:v>Kategorie 3</c:v>
                </c:pt>
                <c:pt idx="3">
                  <c:v>Kategorie 4</c:v>
                </c:pt>
                <c:pt idx="4">
                  <c:v>Kategorie 5</c:v>
                </c:pt>
                <c:pt idx="5">
                  <c:v>Kategorie 6</c:v>
                </c:pt>
              </c:strCache>
            </c:strRef>
          </c:cat>
          <c:val>
            <c:numRef>
              <c:f>Tabelle1!$C$2:$C$7</c:f>
              <c:numCache>
                <c:formatCode>General</c:formatCode>
                <c:ptCount val="6"/>
                <c:pt idx="0">
                  <c:v>2</c:v>
                </c:pt>
                <c:pt idx="1">
                  <c:v>4</c:v>
                </c:pt>
                <c:pt idx="2">
                  <c:v>2</c:v>
                </c:pt>
                <c:pt idx="3">
                  <c:v>3</c:v>
                </c:pt>
                <c:pt idx="4">
                  <c:v>2</c:v>
                </c:pt>
                <c:pt idx="5">
                  <c:v>4</c:v>
                </c:pt>
              </c:numCache>
            </c:numRef>
          </c:val>
          <c:smooth val="1"/>
          <c:extLst>
            <c:ext xmlns:c16="http://schemas.microsoft.com/office/drawing/2014/chart" uri="{C3380CC4-5D6E-409C-BE32-E72D297353CC}">
              <c16:uniqueId val="{00000001-CDD2-AF4F-8043-466C642B1BC5}"/>
            </c:ext>
          </c:extLst>
        </c:ser>
        <c:ser>
          <c:idx val="2"/>
          <c:order val="2"/>
          <c:tx>
            <c:strRef>
              <c:f>Tabelle1!$D$1</c:f>
              <c:strCache>
                <c:ptCount val="1"/>
                <c:pt idx="0">
                  <c:v>Beschreibung 3</c:v>
                </c:pt>
              </c:strCache>
            </c:strRef>
          </c:tx>
          <c:spPr>
            <a:ln w="28575">
              <a:solidFill>
                <a:srgbClr val="0FB9E6"/>
              </a:solidFill>
            </a:ln>
          </c:spPr>
          <c:marker>
            <c:symbol val="circle"/>
            <c:size val="10"/>
            <c:spPr>
              <a:solidFill>
                <a:srgbClr val="FFFFFF"/>
              </a:solidFill>
              <a:ln w="28575">
                <a:solidFill>
                  <a:srgbClr val="0FB9E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Kategorie 1</c:v>
                </c:pt>
                <c:pt idx="1">
                  <c:v>Kategorie 2</c:v>
                </c:pt>
                <c:pt idx="2">
                  <c:v>Kategorie 3</c:v>
                </c:pt>
                <c:pt idx="3">
                  <c:v>Kategorie 4</c:v>
                </c:pt>
                <c:pt idx="4">
                  <c:v>Kategorie 5</c:v>
                </c:pt>
                <c:pt idx="5">
                  <c:v>Kategorie 6</c:v>
                </c:pt>
              </c:strCache>
            </c:strRef>
          </c:cat>
          <c:val>
            <c:numRef>
              <c:f>Tabelle1!$D$2:$D$7</c:f>
              <c:numCache>
                <c:formatCode>General</c:formatCode>
                <c:ptCount val="6"/>
                <c:pt idx="0">
                  <c:v>2</c:v>
                </c:pt>
                <c:pt idx="1">
                  <c:v>2</c:v>
                </c:pt>
                <c:pt idx="2">
                  <c:v>3</c:v>
                </c:pt>
                <c:pt idx="3">
                  <c:v>5</c:v>
                </c:pt>
                <c:pt idx="4">
                  <c:v>6</c:v>
                </c:pt>
                <c:pt idx="5">
                  <c:v>4</c:v>
                </c:pt>
              </c:numCache>
            </c:numRef>
          </c:val>
          <c:smooth val="1"/>
          <c:extLst>
            <c:ext xmlns:c16="http://schemas.microsoft.com/office/drawing/2014/chart" uri="{C3380CC4-5D6E-409C-BE32-E72D297353CC}">
              <c16:uniqueId val="{00000002-CDD2-AF4F-8043-466C642B1BC5}"/>
            </c:ext>
          </c:extLst>
        </c:ser>
        <c:dLbls>
          <c:showLegendKey val="0"/>
          <c:showVal val="1"/>
          <c:showCatName val="0"/>
          <c:showSerName val="0"/>
          <c:showPercent val="0"/>
          <c:showBubbleSize val="0"/>
        </c:dLbls>
        <c:marker val="1"/>
        <c:smooth val="0"/>
        <c:axId val="-796596752"/>
        <c:axId val="-796595664"/>
      </c:lineChart>
      <c:catAx>
        <c:axId val="-796596752"/>
        <c:scaling>
          <c:orientation val="minMax"/>
        </c:scaling>
        <c:delete val="0"/>
        <c:axPos val="b"/>
        <c:numFmt formatCode="General" sourceLinked="0"/>
        <c:majorTickMark val="none"/>
        <c:minorTickMark val="none"/>
        <c:tickLblPos val="nextTo"/>
        <c:spPr>
          <a:ln w="25400">
            <a:solidFill>
              <a:schemeClr val="bg1">
                <a:lumMod val="75000"/>
              </a:schemeClr>
            </a:solidFill>
          </a:ln>
        </c:spPr>
        <c:crossAx val="-796595664"/>
        <c:crosses val="autoZero"/>
        <c:auto val="1"/>
        <c:lblAlgn val="ctr"/>
        <c:lblOffset val="100"/>
        <c:noMultiLvlLbl val="0"/>
      </c:catAx>
      <c:valAx>
        <c:axId val="-796595664"/>
        <c:scaling>
          <c:orientation val="minMax"/>
        </c:scaling>
        <c:delete val="0"/>
        <c:axPos val="l"/>
        <c:numFmt formatCode="General" sourceLinked="1"/>
        <c:majorTickMark val="none"/>
        <c:minorTickMark val="none"/>
        <c:tickLblPos val="nextTo"/>
        <c:crossAx val="-796596752"/>
        <c:crosses val="autoZero"/>
        <c:crossBetween val="between"/>
      </c:valAx>
      <c:spPr>
        <a:noFill/>
        <a:ln w="25400">
          <a:noFill/>
        </a:ln>
      </c:spPr>
    </c:plotArea>
    <c:legend>
      <c:legendPos val="b"/>
      <c:legendEntry>
        <c:idx val="0"/>
        <c:txPr>
          <a:bodyPr/>
          <a:lstStyle/>
          <a:p>
            <a:pPr>
              <a:defRPr sz="800"/>
            </a:pPr>
            <a:endParaRPr lang="de-DE"/>
          </a:p>
        </c:txPr>
      </c:legendEntry>
      <c:legendEntry>
        <c:idx val="1"/>
        <c:txPr>
          <a:bodyPr/>
          <a:lstStyle/>
          <a:p>
            <a:pPr>
              <a:defRPr sz="800"/>
            </a:pPr>
            <a:endParaRPr lang="de-DE"/>
          </a:p>
        </c:txPr>
      </c:legendEntry>
      <c:legendEntry>
        <c:idx val="2"/>
        <c:txPr>
          <a:bodyPr/>
          <a:lstStyle/>
          <a:p>
            <a:pPr>
              <a:defRPr sz="800"/>
            </a:pPr>
            <a:endParaRPr lang="de-DE"/>
          </a:p>
        </c:txPr>
      </c:legendEntry>
      <c:layout>
        <c:manualLayout>
          <c:xMode val="edge"/>
          <c:yMode val="edge"/>
          <c:x val="0.29328000863185505"/>
          <c:y val="0.94760785067675846"/>
          <c:w val="0.41343988046078406"/>
          <c:h val="5.2392149323241509E-2"/>
        </c:manualLayout>
      </c:layout>
      <c:overlay val="0"/>
      <c:txPr>
        <a:bodyPr/>
        <a:lstStyle/>
        <a:p>
          <a:pPr>
            <a:defRPr sz="800"/>
          </a:pPr>
          <a:endParaRPr lang="de-DE"/>
        </a:p>
      </c:txPr>
    </c:legend>
    <c:plotVisOnly val="1"/>
    <c:dispBlanksAs val="zero"/>
    <c:showDLblsOverMax val="0"/>
  </c:chart>
  <c:txPr>
    <a:bodyPr/>
    <a:lstStyle/>
    <a:p>
      <a:pPr>
        <a:defRPr sz="1000">
          <a:latin typeface="Montserrat" pitchFamily="2" charset="77"/>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208B-F649-AEF8-6B1B21EAB9C6}"/>
              </c:ext>
            </c:extLst>
          </c:dPt>
          <c:dPt>
            <c:idx val="1"/>
            <c:invertIfNegative val="0"/>
            <c:bubble3D val="0"/>
            <c:spPr>
              <a:solidFill>
                <a:srgbClr val="0FB9E6"/>
              </a:solidFill>
            </c:spPr>
            <c:extLst>
              <c:ext xmlns:c16="http://schemas.microsoft.com/office/drawing/2014/chart" uri="{C3380CC4-5D6E-409C-BE32-E72D297353CC}">
                <c16:uniqueId val="{00000003-208B-F649-AEF8-6B1B21EAB9C6}"/>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208B-F649-AEF8-6B1B21EAB9C6}"/>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8B-F649-AEF8-6B1B21EAB9C6}"/>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208B-F649-AEF8-6B1B21EAB9C6}"/>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3.2496307237813951E-2"/>
          <c:w val="1"/>
          <c:h val="0.77516765721862402"/>
        </c:manualLayout>
      </c:layout>
      <c:barChart>
        <c:barDir val="col"/>
        <c:grouping val="clustered"/>
        <c:varyColors val="0"/>
        <c:ser>
          <c:idx val="0"/>
          <c:order val="0"/>
          <c:tx>
            <c:strRef>
              <c:f>Tabelle1!$B$1</c:f>
              <c:strCache>
                <c:ptCount val="1"/>
                <c:pt idx="0">
                  <c:v>Beschreibung 1</c:v>
                </c:pt>
              </c:strCache>
            </c:strRef>
          </c:tx>
          <c:spPr>
            <a:solidFill>
              <a:srgbClr val="EEEAE1"/>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Tabelle1!$A$2:$A$6</c:f>
              <c:numCache>
                <c:formatCode>General</c:formatCode>
                <c:ptCount val="5"/>
                <c:pt idx="0">
                  <c:v>2010</c:v>
                </c:pt>
                <c:pt idx="1">
                  <c:v>2015</c:v>
                </c:pt>
                <c:pt idx="2">
                  <c:v>2020</c:v>
                </c:pt>
                <c:pt idx="3">
                  <c:v>2025</c:v>
                </c:pt>
                <c:pt idx="4">
                  <c:v>2030</c:v>
                </c:pt>
              </c:numCache>
            </c:numRef>
          </c:cat>
          <c:val>
            <c:numRef>
              <c:f>Tabelle1!$B$2:$B$6</c:f>
              <c:numCache>
                <c:formatCode>General</c:formatCode>
                <c:ptCount val="5"/>
                <c:pt idx="0">
                  <c:v>35</c:v>
                </c:pt>
                <c:pt idx="1">
                  <c:v>45</c:v>
                </c:pt>
                <c:pt idx="2">
                  <c:v>55</c:v>
                </c:pt>
                <c:pt idx="3">
                  <c:v>63</c:v>
                </c:pt>
                <c:pt idx="4">
                  <c:v>74</c:v>
                </c:pt>
              </c:numCache>
            </c:numRef>
          </c:val>
          <c:extLst>
            <c:ext xmlns:c16="http://schemas.microsoft.com/office/drawing/2014/chart" uri="{C3380CC4-5D6E-409C-BE32-E72D297353CC}">
              <c16:uniqueId val="{00000000-9FDA-4C4C-9C8A-13398B029BDC}"/>
            </c:ext>
          </c:extLst>
        </c:ser>
        <c:ser>
          <c:idx val="1"/>
          <c:order val="1"/>
          <c:tx>
            <c:strRef>
              <c:f>Tabelle1!$C$1</c:f>
              <c:strCache>
                <c:ptCount val="1"/>
                <c:pt idx="0">
                  <c:v>Beschreibung 2</c:v>
                </c:pt>
              </c:strCache>
            </c:strRef>
          </c:tx>
          <c:spPr>
            <a:solidFill>
              <a:srgbClr val="E1DBCF"/>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Tabelle1!$A$2:$A$6</c:f>
              <c:numCache>
                <c:formatCode>General</c:formatCode>
                <c:ptCount val="5"/>
                <c:pt idx="0">
                  <c:v>2010</c:v>
                </c:pt>
                <c:pt idx="1">
                  <c:v>2015</c:v>
                </c:pt>
                <c:pt idx="2">
                  <c:v>2020</c:v>
                </c:pt>
                <c:pt idx="3">
                  <c:v>2025</c:v>
                </c:pt>
                <c:pt idx="4">
                  <c:v>2030</c:v>
                </c:pt>
              </c:numCache>
            </c:numRef>
          </c:cat>
          <c:val>
            <c:numRef>
              <c:f>Tabelle1!$C$2:$C$6</c:f>
              <c:numCache>
                <c:formatCode>General</c:formatCode>
                <c:ptCount val="5"/>
                <c:pt idx="0">
                  <c:v>30</c:v>
                </c:pt>
                <c:pt idx="1">
                  <c:v>38</c:v>
                </c:pt>
                <c:pt idx="2">
                  <c:v>45</c:v>
                </c:pt>
                <c:pt idx="3">
                  <c:v>56</c:v>
                </c:pt>
                <c:pt idx="4">
                  <c:v>64</c:v>
                </c:pt>
              </c:numCache>
            </c:numRef>
          </c:val>
          <c:extLst>
            <c:ext xmlns:c16="http://schemas.microsoft.com/office/drawing/2014/chart" uri="{C3380CC4-5D6E-409C-BE32-E72D297353CC}">
              <c16:uniqueId val="{00000001-9FDA-4C4C-9C8A-13398B029BDC}"/>
            </c:ext>
          </c:extLst>
        </c:ser>
        <c:ser>
          <c:idx val="2"/>
          <c:order val="2"/>
          <c:tx>
            <c:strRef>
              <c:f>Tabelle1!$D$1</c:f>
              <c:strCache>
                <c:ptCount val="1"/>
                <c:pt idx="0">
                  <c:v>Beschreibung 3</c:v>
                </c:pt>
              </c:strCache>
            </c:strRef>
          </c:tx>
          <c:spPr>
            <a:solidFill>
              <a:srgbClr val="D8CFC1"/>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Tabelle1!$A$2:$A$6</c:f>
              <c:numCache>
                <c:formatCode>General</c:formatCode>
                <c:ptCount val="5"/>
                <c:pt idx="0">
                  <c:v>2010</c:v>
                </c:pt>
                <c:pt idx="1">
                  <c:v>2015</c:v>
                </c:pt>
                <c:pt idx="2">
                  <c:v>2020</c:v>
                </c:pt>
                <c:pt idx="3">
                  <c:v>2025</c:v>
                </c:pt>
                <c:pt idx="4">
                  <c:v>2030</c:v>
                </c:pt>
              </c:numCache>
            </c:numRef>
          </c:cat>
          <c:val>
            <c:numRef>
              <c:f>Tabelle1!$D$2:$D$6</c:f>
              <c:numCache>
                <c:formatCode>General</c:formatCode>
                <c:ptCount val="5"/>
                <c:pt idx="0">
                  <c:v>41</c:v>
                </c:pt>
                <c:pt idx="1">
                  <c:v>46</c:v>
                </c:pt>
                <c:pt idx="2">
                  <c:v>67</c:v>
                </c:pt>
                <c:pt idx="3">
                  <c:v>73</c:v>
                </c:pt>
                <c:pt idx="4">
                  <c:v>90</c:v>
                </c:pt>
              </c:numCache>
            </c:numRef>
          </c:val>
          <c:extLst>
            <c:ext xmlns:c16="http://schemas.microsoft.com/office/drawing/2014/chart" uri="{C3380CC4-5D6E-409C-BE32-E72D297353CC}">
              <c16:uniqueId val="{00000002-9FDA-4C4C-9C8A-13398B029BDC}"/>
            </c:ext>
          </c:extLst>
        </c:ser>
        <c:ser>
          <c:idx val="3"/>
          <c:order val="3"/>
          <c:tx>
            <c:strRef>
              <c:f>Tabelle1!$E$1</c:f>
              <c:strCache>
                <c:ptCount val="1"/>
                <c:pt idx="0">
                  <c:v>Beschreibung 4</c:v>
                </c:pt>
              </c:strCache>
            </c:strRef>
          </c:tx>
          <c:spPr>
            <a:solidFill>
              <a:srgbClr val="0050A0"/>
            </a:solidFill>
          </c:spPr>
          <c:invertIfNegative val="0"/>
          <c:dPt>
            <c:idx val="1"/>
            <c:invertIfNegative val="0"/>
            <c:bubble3D val="0"/>
            <c:spPr>
              <a:solidFill>
                <a:srgbClr val="0FB9E6"/>
              </a:solidFill>
              <a:ln>
                <a:noFill/>
              </a:ln>
            </c:spPr>
            <c:extLst>
              <c:ext xmlns:c16="http://schemas.microsoft.com/office/drawing/2014/chart" uri="{C3380CC4-5D6E-409C-BE32-E72D297353CC}">
                <c16:uniqueId val="{00000004-9FDA-4C4C-9C8A-13398B029BDC}"/>
              </c:ext>
            </c:extLst>
          </c:dPt>
          <c:dLbls>
            <c:spPr>
              <a:noFill/>
              <a:ln>
                <a:noFill/>
              </a:ln>
              <a:effectLst/>
            </c:spPr>
            <c:txPr>
              <a:bodyPr/>
              <a:lstStyle/>
              <a:p>
                <a:pPr>
                  <a:defRPr>
                    <a:solidFill>
                      <a:srgbClr val="FFFBF2"/>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Tabelle1!$A$2:$A$6</c:f>
              <c:numCache>
                <c:formatCode>General</c:formatCode>
                <c:ptCount val="5"/>
                <c:pt idx="0">
                  <c:v>2010</c:v>
                </c:pt>
                <c:pt idx="1">
                  <c:v>2015</c:v>
                </c:pt>
                <c:pt idx="2">
                  <c:v>2020</c:v>
                </c:pt>
                <c:pt idx="3">
                  <c:v>2025</c:v>
                </c:pt>
                <c:pt idx="4">
                  <c:v>2030</c:v>
                </c:pt>
              </c:numCache>
            </c:numRef>
          </c:cat>
          <c:val>
            <c:numRef>
              <c:f>Tabelle1!$E$2:$E$6</c:f>
              <c:numCache>
                <c:formatCode>General</c:formatCode>
                <c:ptCount val="5"/>
                <c:pt idx="0">
                  <c:v>34</c:v>
                </c:pt>
                <c:pt idx="1">
                  <c:v>58</c:v>
                </c:pt>
                <c:pt idx="2">
                  <c:v>85</c:v>
                </c:pt>
                <c:pt idx="3">
                  <c:v>91</c:v>
                </c:pt>
                <c:pt idx="4">
                  <c:v>113</c:v>
                </c:pt>
              </c:numCache>
            </c:numRef>
          </c:val>
          <c:extLst>
            <c:ext xmlns:c16="http://schemas.microsoft.com/office/drawing/2014/chart" uri="{C3380CC4-5D6E-409C-BE32-E72D297353CC}">
              <c16:uniqueId val="{00000005-9FDA-4C4C-9C8A-13398B029BDC}"/>
            </c:ext>
          </c:extLst>
        </c:ser>
        <c:dLbls>
          <c:showLegendKey val="0"/>
          <c:showVal val="1"/>
          <c:showCatName val="0"/>
          <c:showSerName val="0"/>
          <c:showPercent val="0"/>
          <c:showBubbleSize val="0"/>
        </c:dLbls>
        <c:gapWidth val="150"/>
        <c:overlap val="-5"/>
        <c:axId val="-1113316352"/>
        <c:axId val="-1113312544"/>
      </c:barChart>
      <c:catAx>
        <c:axId val="-1113316352"/>
        <c:scaling>
          <c:orientation val="minMax"/>
        </c:scaling>
        <c:delete val="0"/>
        <c:axPos val="b"/>
        <c:numFmt formatCode="General" sourceLinked="1"/>
        <c:majorTickMark val="none"/>
        <c:minorTickMark val="none"/>
        <c:tickLblPos val="nextTo"/>
        <c:spPr>
          <a:ln w="12700">
            <a:solidFill>
              <a:srgbClr val="003264"/>
            </a:solidFill>
            <a:miter lim="800000"/>
          </a:ln>
        </c:spPr>
        <c:crossAx val="-1113312544"/>
        <c:crosses val="autoZero"/>
        <c:auto val="1"/>
        <c:lblAlgn val="ctr"/>
        <c:lblOffset val="100"/>
        <c:noMultiLvlLbl val="0"/>
      </c:catAx>
      <c:valAx>
        <c:axId val="-1113312544"/>
        <c:scaling>
          <c:orientation val="minMax"/>
        </c:scaling>
        <c:delete val="0"/>
        <c:axPos val="l"/>
        <c:majorGridlines>
          <c:spPr>
            <a:ln w="6350">
              <a:noFill/>
              <a:miter lim="800000"/>
            </a:ln>
          </c:spPr>
        </c:majorGridlines>
        <c:numFmt formatCode="General" sourceLinked="1"/>
        <c:majorTickMark val="none"/>
        <c:minorTickMark val="none"/>
        <c:tickLblPos val="none"/>
        <c:spPr>
          <a:ln w="25400">
            <a:noFill/>
          </a:ln>
        </c:spPr>
        <c:crossAx val="-1113316352"/>
        <c:crosses val="autoZero"/>
        <c:crossBetween val="between"/>
      </c:valAx>
      <c:spPr>
        <a:ln>
          <a:noFill/>
        </a:ln>
      </c:spPr>
    </c:plotArea>
    <c:legend>
      <c:legendPos val="b"/>
      <c:legendEntry>
        <c:idx val="0"/>
        <c:txPr>
          <a:bodyPr/>
          <a:lstStyle/>
          <a:p>
            <a:pPr>
              <a:defRPr sz="1000"/>
            </a:pPr>
            <a:endParaRPr lang="de-DE"/>
          </a:p>
        </c:txPr>
      </c:legendEntry>
      <c:layout>
        <c:manualLayout>
          <c:xMode val="edge"/>
          <c:yMode val="edge"/>
          <c:x val="0"/>
          <c:y val="0.94760775198445679"/>
          <c:w val="0.99859426407999763"/>
          <c:h val="5.2392248015543375E-2"/>
        </c:manualLayout>
      </c:layout>
      <c:overlay val="0"/>
      <c:txPr>
        <a:bodyPr/>
        <a:lstStyle/>
        <a:p>
          <a:pPr>
            <a:defRPr sz="1000"/>
          </a:pPr>
          <a:endParaRPr lang="de-DE"/>
        </a:p>
      </c:txPr>
    </c:legend>
    <c:plotVisOnly val="1"/>
    <c:dispBlanksAs val="gap"/>
    <c:showDLblsOverMax val="0"/>
  </c:chart>
  <c:txPr>
    <a:bodyPr/>
    <a:lstStyle/>
    <a:p>
      <a:pPr>
        <a:defRPr sz="1200">
          <a:latin typeface="Montserrat" pitchFamily="2" charset="77"/>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3-D52A-7246-B5DA-BBE18C332A27}"/>
              </c:ext>
            </c:extLst>
          </c:dPt>
          <c:dPt>
            <c:idx val="1"/>
            <c:invertIfNegative val="0"/>
            <c:bubble3D val="0"/>
            <c:spPr>
              <a:solidFill>
                <a:srgbClr val="0FB9E6"/>
              </a:solidFill>
            </c:spPr>
            <c:extLst>
              <c:ext xmlns:c16="http://schemas.microsoft.com/office/drawing/2014/chart" uri="{C3380CC4-5D6E-409C-BE32-E72D297353CC}">
                <c16:uniqueId val="{00000001-D52A-7246-B5DA-BBE18C332A27}"/>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D52A-7246-B5DA-BBE18C332A27}"/>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2A-7246-B5DA-BBE18C332A27}"/>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2-D52A-7246-B5DA-BBE18C332A27}"/>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C4E5-B740-8E64-201D8EB83F2B}"/>
              </c:ext>
            </c:extLst>
          </c:dPt>
          <c:dPt>
            <c:idx val="1"/>
            <c:invertIfNegative val="0"/>
            <c:bubble3D val="0"/>
            <c:spPr>
              <a:solidFill>
                <a:srgbClr val="0FB9E6"/>
              </a:solidFill>
            </c:spPr>
            <c:extLst>
              <c:ext xmlns:c16="http://schemas.microsoft.com/office/drawing/2014/chart" uri="{C3380CC4-5D6E-409C-BE32-E72D297353CC}">
                <c16:uniqueId val="{00000003-C4E5-B740-8E64-201D8EB83F2B}"/>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C4E5-B740-8E64-201D8EB83F2B}"/>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4E5-B740-8E64-201D8EB83F2B}"/>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C4E5-B740-8E64-201D8EB83F2B}"/>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C3BA-A94A-9B11-E7129678D3EE}"/>
              </c:ext>
            </c:extLst>
          </c:dPt>
          <c:dPt>
            <c:idx val="1"/>
            <c:invertIfNegative val="0"/>
            <c:bubble3D val="0"/>
            <c:spPr>
              <a:solidFill>
                <a:srgbClr val="0FB9E6"/>
              </a:solidFill>
            </c:spPr>
            <c:extLst>
              <c:ext xmlns:c16="http://schemas.microsoft.com/office/drawing/2014/chart" uri="{C3380CC4-5D6E-409C-BE32-E72D297353CC}">
                <c16:uniqueId val="{00000003-C3BA-A94A-9B11-E7129678D3EE}"/>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C3BA-A94A-9B11-E7129678D3EE}"/>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BA-A94A-9B11-E7129678D3EE}"/>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C3BA-A94A-9B11-E7129678D3EE}"/>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7C4D-7741-A09F-12E7CB2900B6}"/>
              </c:ext>
            </c:extLst>
          </c:dPt>
          <c:dPt>
            <c:idx val="1"/>
            <c:invertIfNegative val="0"/>
            <c:bubble3D val="0"/>
            <c:spPr>
              <a:solidFill>
                <a:srgbClr val="0FB9E6"/>
              </a:solidFill>
            </c:spPr>
            <c:extLst>
              <c:ext xmlns:c16="http://schemas.microsoft.com/office/drawing/2014/chart" uri="{C3380CC4-5D6E-409C-BE32-E72D297353CC}">
                <c16:uniqueId val="{00000003-7C4D-7741-A09F-12E7CB2900B6}"/>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7C4D-7741-A09F-12E7CB2900B6}"/>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C4D-7741-A09F-12E7CB2900B6}"/>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7C4D-7741-A09F-12E7CB2900B6}"/>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A7E3-A245-BDBC-40CEF5ED47AB}"/>
              </c:ext>
            </c:extLst>
          </c:dPt>
          <c:dPt>
            <c:idx val="1"/>
            <c:invertIfNegative val="0"/>
            <c:bubble3D val="0"/>
            <c:spPr>
              <a:solidFill>
                <a:srgbClr val="0FB9E6"/>
              </a:solidFill>
            </c:spPr>
            <c:extLst>
              <c:ext xmlns:c16="http://schemas.microsoft.com/office/drawing/2014/chart" uri="{C3380CC4-5D6E-409C-BE32-E72D297353CC}">
                <c16:uniqueId val="{00000003-A7E3-A245-BDBC-40CEF5ED47AB}"/>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A7E3-A245-BDBC-40CEF5ED47AB}"/>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E3-A245-BDBC-40CEF5ED47AB}"/>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A7E3-A245-BDBC-40CEF5ED47AB}"/>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7911-3A44-B29B-814ABFF7E5CA}"/>
              </c:ext>
            </c:extLst>
          </c:dPt>
          <c:dPt>
            <c:idx val="1"/>
            <c:invertIfNegative val="0"/>
            <c:bubble3D val="0"/>
            <c:spPr>
              <a:solidFill>
                <a:srgbClr val="0FB9E6"/>
              </a:solidFill>
            </c:spPr>
            <c:extLst>
              <c:ext xmlns:c16="http://schemas.microsoft.com/office/drawing/2014/chart" uri="{C3380CC4-5D6E-409C-BE32-E72D297353CC}">
                <c16:uniqueId val="{00000003-7911-3A44-B29B-814ABFF7E5CA}"/>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7911-3A44-B29B-814ABFF7E5CA}"/>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11-3A44-B29B-814ABFF7E5CA}"/>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7911-3A44-B29B-814ABFF7E5CA}"/>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c:f>
              <c:strCache>
                <c:ptCount val="1"/>
                <c:pt idx="0">
                  <c:v>Beschreibung</c:v>
                </c:pt>
              </c:strCache>
            </c:strRef>
          </c:tx>
          <c:invertIfNegative val="0"/>
          <c:dPt>
            <c:idx val="0"/>
            <c:invertIfNegative val="0"/>
            <c:bubble3D val="0"/>
            <c:spPr>
              <a:solidFill>
                <a:srgbClr val="0050A0"/>
              </a:solidFill>
            </c:spPr>
            <c:extLst>
              <c:ext xmlns:c16="http://schemas.microsoft.com/office/drawing/2014/chart" uri="{C3380CC4-5D6E-409C-BE32-E72D297353CC}">
                <c16:uniqueId val="{00000001-4DDC-BC44-8FF8-573DB9AF5013}"/>
              </c:ext>
            </c:extLst>
          </c:dPt>
          <c:dPt>
            <c:idx val="1"/>
            <c:invertIfNegative val="0"/>
            <c:bubble3D val="0"/>
            <c:spPr>
              <a:solidFill>
                <a:srgbClr val="0FB9E6"/>
              </a:solidFill>
            </c:spPr>
            <c:extLst>
              <c:ext xmlns:c16="http://schemas.microsoft.com/office/drawing/2014/chart" uri="{C3380CC4-5D6E-409C-BE32-E72D297353CC}">
                <c16:uniqueId val="{00000003-4DDC-BC44-8FF8-573DB9AF5013}"/>
              </c:ext>
            </c:extLst>
          </c:dPt>
          <c:dLbls>
            <c:dLbl>
              <c:idx val="0"/>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4DDC-BC44-8FF8-573DB9AF5013}"/>
                </c:ext>
              </c:extLst>
            </c:dLbl>
            <c:dLbl>
              <c:idx val="1"/>
              <c:tx>
                <c:rich>
                  <a:bodyPr/>
                  <a:lstStyle/>
                  <a:p>
                    <a:r>
                      <a:rPr lang="en-US"/>
                      <a:t>90.000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DDC-BC44-8FF8-573DB9AF5013}"/>
                </c:ext>
              </c:extLst>
            </c:dLbl>
            <c:numFmt formatCode="#,##0" sourceLinked="0"/>
            <c:spPr>
              <a:ln w="3175"/>
            </c:spPr>
            <c:txPr>
              <a:bodyPr/>
              <a:lstStyle/>
              <a:p>
                <a:pPr>
                  <a:defRPr sz="740" b="1">
                    <a:solidFill>
                      <a:schemeClr val="bg1"/>
                    </a:solidFill>
                    <a:latin typeface="Montserrat" pitchFamily="2" charset="77"/>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Platzhalter 1</c:v>
                </c:pt>
                <c:pt idx="1">
                  <c:v>Platzhalter 2</c:v>
                </c:pt>
              </c:strCache>
            </c:strRef>
          </c:cat>
          <c:val>
            <c:numRef>
              <c:f>Tabelle1!$B$2:$B$3</c:f>
              <c:numCache>
                <c:formatCode>General</c:formatCode>
                <c:ptCount val="2"/>
                <c:pt idx="0">
                  <c:v>80000</c:v>
                </c:pt>
                <c:pt idx="1">
                  <c:v>108000</c:v>
                </c:pt>
              </c:numCache>
            </c:numRef>
          </c:val>
          <c:extLst>
            <c:ext xmlns:c16="http://schemas.microsoft.com/office/drawing/2014/chart" uri="{C3380CC4-5D6E-409C-BE32-E72D297353CC}">
              <c16:uniqueId val="{00000004-4DDC-BC44-8FF8-573DB9AF5013}"/>
            </c:ext>
          </c:extLst>
        </c:ser>
        <c:dLbls>
          <c:showLegendKey val="0"/>
          <c:showVal val="1"/>
          <c:showCatName val="0"/>
          <c:showSerName val="0"/>
          <c:showPercent val="0"/>
          <c:showBubbleSize val="0"/>
        </c:dLbls>
        <c:gapWidth val="129"/>
        <c:overlap val="100"/>
        <c:axId val="-1113313088"/>
        <c:axId val="-1113309824"/>
      </c:barChart>
      <c:catAx>
        <c:axId val="-1113313088"/>
        <c:scaling>
          <c:orientation val="minMax"/>
        </c:scaling>
        <c:delete val="0"/>
        <c:axPos val="b"/>
        <c:numFmt formatCode="General" sourceLinked="0"/>
        <c:majorTickMark val="none"/>
        <c:minorTickMark val="none"/>
        <c:tickLblPos val="nextTo"/>
        <c:spPr>
          <a:ln w="12700">
            <a:solidFill>
              <a:srgbClr val="003264"/>
            </a:solidFill>
          </a:ln>
        </c:spPr>
        <c:txPr>
          <a:bodyPr/>
          <a:lstStyle/>
          <a:p>
            <a:pPr>
              <a:defRPr sz="900">
                <a:solidFill>
                  <a:srgbClr val="003264"/>
                </a:solidFill>
                <a:latin typeface="Montserrat" pitchFamily="2" charset="77"/>
              </a:defRPr>
            </a:pPr>
            <a:endParaRPr lang="de-DE"/>
          </a:p>
        </c:txPr>
        <c:crossAx val="-1113309824"/>
        <c:crosses val="autoZero"/>
        <c:auto val="1"/>
        <c:lblAlgn val="ctr"/>
        <c:lblOffset val="100"/>
        <c:noMultiLvlLbl val="0"/>
      </c:catAx>
      <c:valAx>
        <c:axId val="-1113309824"/>
        <c:scaling>
          <c:orientation val="minMax"/>
        </c:scaling>
        <c:delete val="1"/>
        <c:axPos val="l"/>
        <c:numFmt formatCode="General" sourceLinked="1"/>
        <c:majorTickMark val="out"/>
        <c:minorTickMark val="none"/>
        <c:tickLblPos val="none"/>
        <c:crossAx val="-1113313088"/>
        <c:crosses val="autoZero"/>
        <c:crossBetween val="between"/>
      </c:valAx>
    </c:plotArea>
    <c:plotVisOnly val="1"/>
    <c:dispBlanksAs val="gap"/>
    <c:showDLblsOverMax val="0"/>
  </c:chart>
  <c:spPr>
    <a:solidFill>
      <a:srgbClr val="FAF5EB"/>
    </a:solidFill>
  </c:spPr>
  <c:txPr>
    <a:bodyPr/>
    <a:lstStyle/>
    <a:p>
      <a:pPr>
        <a:defRPr sz="1800"/>
      </a:pPr>
      <a:endParaRPr lang="de-DE"/>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2323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33378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06198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35329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66728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58432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6" name="Google Shape;164;p37">
            <a:extLst>
              <a:ext uri="{FF2B5EF4-FFF2-40B4-BE49-F238E27FC236}">
                <a16:creationId xmlns:a16="http://schemas.microsoft.com/office/drawing/2014/main" id="{CE5EA72B-D402-090E-3816-2D80A40A0FBB}"/>
              </a:ext>
            </a:extLst>
          </p:cNvPr>
          <p:cNvSpPr>
            <a:spLocks noGrp="1"/>
          </p:cNvSpPr>
          <p:nvPr>
            <p:ph type="pic" idx="2"/>
          </p:nvPr>
        </p:nvSpPr>
        <p:spPr>
          <a:xfrm>
            <a:off x="0" y="1"/>
            <a:ext cx="11520488" cy="6480174"/>
          </a:xfrm>
          <a:prstGeom prst="rect">
            <a:avLst/>
          </a:prstGeom>
          <a:noFill/>
          <a:ln>
            <a:noFill/>
          </a:ln>
        </p:spPr>
      </p:sp>
      <p:sp>
        <p:nvSpPr>
          <p:cNvPr id="7" name="Content Placeholder 11">
            <a:extLst>
              <a:ext uri="{FF2B5EF4-FFF2-40B4-BE49-F238E27FC236}">
                <a16:creationId xmlns:a16="http://schemas.microsoft.com/office/drawing/2014/main" id="{5CDF5C53-8CC0-F54A-35BA-592873A50C3A}"/>
              </a:ext>
            </a:extLst>
          </p:cNvPr>
          <p:cNvSpPr>
            <a:spLocks noGrp="1"/>
          </p:cNvSpPr>
          <p:nvPr>
            <p:ph sz="quarter" idx="27" hasCustomPrompt="1"/>
          </p:nvPr>
        </p:nvSpPr>
        <p:spPr>
          <a:xfrm>
            <a:off x="774244" y="4680175"/>
            <a:ext cx="9972000" cy="1800000"/>
          </a:xfrm>
          <a:prstGeom prst="round2SameRect">
            <a:avLst>
              <a:gd name="adj1" fmla="val 6789"/>
              <a:gd name="adj2" fmla="val 0"/>
            </a:avLst>
          </a:prstGeom>
          <a:solidFill>
            <a:schemeClr val="bg2"/>
          </a:solidFill>
        </p:spPr>
        <p:txBody>
          <a:bodyPr lIns="0" tIns="540000" anchor="t"/>
          <a:lstStyle>
            <a:lvl1pPr algn="ctr">
              <a:defRPr sz="3200" b="1"/>
            </a:lvl1pPr>
          </a:lstStyle>
          <a:p>
            <a:pPr lvl="0"/>
            <a:r>
              <a:rPr lang="de-DE" noProof="0"/>
              <a:t>Titel Präsentation</a:t>
            </a:r>
          </a:p>
        </p:txBody>
      </p:sp>
      <p:sp>
        <p:nvSpPr>
          <p:cNvPr id="8" name="Text Placeholder 2">
            <a:extLst>
              <a:ext uri="{FF2B5EF4-FFF2-40B4-BE49-F238E27FC236}">
                <a16:creationId xmlns:a16="http://schemas.microsoft.com/office/drawing/2014/main" id="{EEB54BF5-B758-9DA4-FC2F-64C31E6506CC}"/>
              </a:ext>
            </a:extLst>
          </p:cNvPr>
          <p:cNvSpPr>
            <a:spLocks noGrp="1"/>
          </p:cNvSpPr>
          <p:nvPr>
            <p:ph type="body" sz="quarter" idx="13" hasCustomPrompt="1"/>
          </p:nvPr>
        </p:nvSpPr>
        <p:spPr>
          <a:xfrm>
            <a:off x="774244" y="5591572"/>
            <a:ext cx="9972000" cy="540000"/>
          </a:xfrm>
        </p:spPr>
        <p:txBody>
          <a:bodyPr lIns="0" anchor="ctr"/>
          <a:lstStyle>
            <a:lvl1pPr algn="ctr">
              <a:defRPr/>
            </a:lvl1pPr>
          </a:lstStyle>
          <a:p>
            <a:pPr lvl="0"/>
            <a:r>
              <a:rPr lang="de-DE" dirty="0"/>
              <a:t>Datum, </a:t>
            </a:r>
            <a:r>
              <a:rPr lang="en-GB" dirty="0"/>
              <a:t>Ort, Autor</a:t>
            </a:r>
            <a:endParaRPr lang="en-DE" dirty="0"/>
          </a:p>
        </p:txBody>
      </p:sp>
    </p:spTree>
    <p:extLst>
      <p:ext uri="{BB962C8B-B14F-4D97-AF65-F5344CB8AC3E}">
        <p14:creationId xmlns:p14="http://schemas.microsoft.com/office/powerpoint/2010/main" val="32878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nzeilige Headline Pro und Kontra">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2707804"/>
            <a:ext cx="4841756" cy="2906564"/>
          </a:xfrm>
        </p:spPr>
        <p:txBody>
          <a:bodyPr lIns="18000" tIns="0">
            <a:noAutofit/>
          </a:bodyPr>
          <a:lstStyle>
            <a:lvl1pPr>
              <a:defRPr sz="1400"/>
            </a:lvl1pPr>
            <a:lvl2pPr>
              <a:defRPr sz="1400"/>
            </a:lvl2pPr>
            <a:lvl3pPr>
              <a:defRPr sz="14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noProof="0" smtClean="0"/>
              <a:t>30.08.22</a:t>
            </a:fld>
            <a:endParaRPr lang="de-DE" noProof="0"/>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de-DE" noProof="0"/>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DE" noProof="0" smtClean="0"/>
              <a:pPr/>
              <a:t>‹Nr.›</a:t>
            </a:fld>
            <a:endParaRPr lang="de-DE" noProof="0"/>
          </a:p>
        </p:txBody>
      </p:sp>
      <p:sp>
        <p:nvSpPr>
          <p:cNvPr id="2" name="Title 3">
            <a:extLst>
              <a:ext uri="{FF2B5EF4-FFF2-40B4-BE49-F238E27FC236}">
                <a16:creationId xmlns:a16="http://schemas.microsoft.com/office/drawing/2014/main" id="{090E418C-A48E-93A9-0D2F-8A1ADDB36DB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3" name="Text Placeholder 3">
            <a:extLst>
              <a:ext uri="{FF2B5EF4-FFF2-40B4-BE49-F238E27FC236}">
                <a16:creationId xmlns:a16="http://schemas.microsoft.com/office/drawing/2014/main" id="{4D2DB1F5-6F91-3871-BA63-B5D1F8524778}"/>
              </a:ext>
            </a:extLst>
          </p:cNvPr>
          <p:cNvSpPr>
            <a:spLocks noGrp="1"/>
          </p:cNvSpPr>
          <p:nvPr>
            <p:ph type="body" sz="quarter" idx="17" hasCustomPrompt="1"/>
          </p:nvPr>
        </p:nvSpPr>
        <p:spPr>
          <a:xfrm>
            <a:off x="774001" y="1017151"/>
            <a:ext cx="7343999" cy="360000"/>
          </a:xfrm>
        </p:spPr>
        <p:txBody>
          <a:bodyPr anchor="ctr"/>
          <a:lstStyle/>
          <a:p>
            <a:pPr lvl="0"/>
            <a:r>
              <a:rPr lang="de-DE" noProof="0"/>
              <a:t>Kapitel Abteilung</a:t>
            </a:r>
          </a:p>
        </p:txBody>
      </p:sp>
      <p:pic>
        <p:nvPicPr>
          <p:cNvPr id="4" name="Picture 3">
            <a:extLst>
              <a:ext uri="{FF2B5EF4-FFF2-40B4-BE49-F238E27FC236}">
                <a16:creationId xmlns:a16="http://schemas.microsoft.com/office/drawing/2014/main" id="{83A27D27-C4BC-D599-8E86-18550AC61EBA}"/>
              </a:ext>
            </a:extLst>
          </p:cNvPr>
          <p:cNvPicPr>
            <a:picLocks noChangeAspect="1"/>
          </p:cNvPicPr>
          <p:nvPr userDrawn="1"/>
        </p:nvPicPr>
        <p:blipFill>
          <a:blip r:embed="rId2"/>
          <a:srcRect/>
          <a:stretch/>
        </p:blipFill>
        <p:spPr>
          <a:xfrm>
            <a:off x="8985974" y="0"/>
            <a:ext cx="1760026" cy="811262"/>
          </a:xfrm>
          <a:prstGeom prst="rect">
            <a:avLst/>
          </a:prstGeom>
        </p:spPr>
      </p:pic>
      <p:sp>
        <p:nvSpPr>
          <p:cNvPr id="5" name="Content Placeholder 3">
            <a:extLst>
              <a:ext uri="{FF2B5EF4-FFF2-40B4-BE49-F238E27FC236}">
                <a16:creationId xmlns:a16="http://schemas.microsoft.com/office/drawing/2014/main" id="{17DE80FB-A73C-0B88-A69A-275BB53E20A3}"/>
              </a:ext>
            </a:extLst>
          </p:cNvPr>
          <p:cNvSpPr>
            <a:spLocks noGrp="1"/>
          </p:cNvSpPr>
          <p:nvPr>
            <p:ph sz="quarter" idx="21" hasCustomPrompt="1"/>
          </p:nvPr>
        </p:nvSpPr>
        <p:spPr>
          <a:xfrm>
            <a:off x="5904244" y="2707804"/>
            <a:ext cx="4841756" cy="2906564"/>
          </a:xfrm>
        </p:spPr>
        <p:txBody>
          <a:bodyPr lIns="18000" tIns="0">
            <a:noAutofit/>
          </a:bodyPr>
          <a:lstStyle>
            <a:lvl1pPr>
              <a:defRPr sz="1400"/>
            </a:lvl1pPr>
            <a:lvl2pPr>
              <a:defRPr sz="1400"/>
            </a:lvl2pPr>
            <a:lvl3pPr>
              <a:defRPr sz="14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pic>
        <p:nvPicPr>
          <p:cNvPr id="14" name="Picture 13">
            <a:extLst>
              <a:ext uri="{FF2B5EF4-FFF2-40B4-BE49-F238E27FC236}">
                <a16:creationId xmlns:a16="http://schemas.microsoft.com/office/drawing/2014/main" id="{C620D1AD-21E3-3384-C0A1-411CA07CB7E2}"/>
              </a:ext>
            </a:extLst>
          </p:cNvPr>
          <p:cNvPicPr>
            <a:picLocks noChangeAspect="1"/>
          </p:cNvPicPr>
          <p:nvPr userDrawn="1"/>
        </p:nvPicPr>
        <p:blipFill>
          <a:blip r:embed="rId3"/>
          <a:stretch>
            <a:fillRect/>
          </a:stretch>
        </p:blipFill>
        <p:spPr>
          <a:xfrm>
            <a:off x="5827557" y="1761216"/>
            <a:ext cx="864000" cy="864000"/>
          </a:xfrm>
          <a:prstGeom prst="rect">
            <a:avLst/>
          </a:prstGeom>
        </p:spPr>
      </p:pic>
      <p:pic>
        <p:nvPicPr>
          <p:cNvPr id="16" name="Picture 15">
            <a:extLst>
              <a:ext uri="{FF2B5EF4-FFF2-40B4-BE49-F238E27FC236}">
                <a16:creationId xmlns:a16="http://schemas.microsoft.com/office/drawing/2014/main" id="{7528B216-F1BE-8850-03FD-E423937EAAE8}"/>
              </a:ext>
            </a:extLst>
          </p:cNvPr>
          <p:cNvPicPr>
            <a:picLocks noChangeAspect="1"/>
          </p:cNvPicPr>
          <p:nvPr userDrawn="1"/>
        </p:nvPicPr>
        <p:blipFill>
          <a:blip r:embed="rId4"/>
          <a:stretch>
            <a:fillRect/>
          </a:stretch>
        </p:blipFill>
        <p:spPr>
          <a:xfrm>
            <a:off x="697313" y="1761216"/>
            <a:ext cx="864000" cy="864000"/>
          </a:xfrm>
          <a:prstGeom prst="rect">
            <a:avLst/>
          </a:prstGeom>
        </p:spPr>
      </p:pic>
    </p:spTree>
    <p:extLst>
      <p:ext uri="{BB962C8B-B14F-4D97-AF65-F5344CB8AC3E}">
        <p14:creationId xmlns:p14="http://schemas.microsoft.com/office/powerpoint/2010/main" val="282351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zeilige Headline Pro und Kontra 16">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2707804"/>
            <a:ext cx="4841756" cy="2906564"/>
          </a:xfrm>
        </p:spPr>
        <p:txBody>
          <a:bodyPr lIns="18000" tIns="0">
            <a:noAutofit/>
          </a:bodyPr>
          <a:lstStyle>
            <a:lvl1pPr>
              <a:lnSpc>
                <a:spcPts val="2400"/>
              </a:lnSpc>
              <a:defRPr sz="1600"/>
            </a:lvl1pPr>
            <a:lvl2pPr>
              <a:lnSpc>
                <a:spcPts val="2400"/>
              </a:lnSpc>
              <a:defRPr sz="1600"/>
            </a:lvl2pPr>
            <a:lvl3pPr>
              <a:lnSpc>
                <a:spcPts val="2400"/>
              </a:lnSpc>
              <a:defRPr sz="16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noProof="0" smtClean="0"/>
              <a:t>30.08.22</a:t>
            </a:fld>
            <a:endParaRPr lang="de-DE" noProof="0"/>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de-DE" noProof="0"/>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DE" noProof="0" smtClean="0"/>
              <a:pPr/>
              <a:t>‹Nr.›</a:t>
            </a:fld>
            <a:endParaRPr lang="de-DE" noProof="0"/>
          </a:p>
        </p:txBody>
      </p:sp>
      <p:sp>
        <p:nvSpPr>
          <p:cNvPr id="2" name="Title 3">
            <a:extLst>
              <a:ext uri="{FF2B5EF4-FFF2-40B4-BE49-F238E27FC236}">
                <a16:creationId xmlns:a16="http://schemas.microsoft.com/office/drawing/2014/main" id="{090E418C-A48E-93A9-0D2F-8A1ADDB36DB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3" name="Text Placeholder 3">
            <a:extLst>
              <a:ext uri="{FF2B5EF4-FFF2-40B4-BE49-F238E27FC236}">
                <a16:creationId xmlns:a16="http://schemas.microsoft.com/office/drawing/2014/main" id="{4D2DB1F5-6F91-3871-BA63-B5D1F8524778}"/>
              </a:ext>
            </a:extLst>
          </p:cNvPr>
          <p:cNvSpPr>
            <a:spLocks noGrp="1"/>
          </p:cNvSpPr>
          <p:nvPr>
            <p:ph type="body" sz="quarter" idx="17" hasCustomPrompt="1"/>
          </p:nvPr>
        </p:nvSpPr>
        <p:spPr>
          <a:xfrm>
            <a:off x="774001" y="1017151"/>
            <a:ext cx="7343999" cy="360000"/>
          </a:xfrm>
        </p:spPr>
        <p:txBody>
          <a:bodyPr anchor="ctr"/>
          <a:lstStyle>
            <a:lvl1pPr>
              <a:lnSpc>
                <a:spcPts val="2400"/>
              </a:lnSpc>
              <a:defRPr sz="1600"/>
            </a:lvl1pPr>
          </a:lstStyle>
          <a:p>
            <a:pPr lvl="0"/>
            <a:r>
              <a:rPr lang="de-DE" noProof="0"/>
              <a:t>Kapitel Abteilung</a:t>
            </a:r>
          </a:p>
        </p:txBody>
      </p:sp>
      <p:pic>
        <p:nvPicPr>
          <p:cNvPr id="4" name="Picture 3">
            <a:extLst>
              <a:ext uri="{FF2B5EF4-FFF2-40B4-BE49-F238E27FC236}">
                <a16:creationId xmlns:a16="http://schemas.microsoft.com/office/drawing/2014/main" id="{83A27D27-C4BC-D599-8E86-18550AC61EBA}"/>
              </a:ext>
            </a:extLst>
          </p:cNvPr>
          <p:cNvPicPr>
            <a:picLocks noChangeAspect="1"/>
          </p:cNvPicPr>
          <p:nvPr userDrawn="1"/>
        </p:nvPicPr>
        <p:blipFill>
          <a:blip r:embed="rId2"/>
          <a:srcRect/>
          <a:stretch/>
        </p:blipFill>
        <p:spPr>
          <a:xfrm>
            <a:off x="8985974" y="0"/>
            <a:ext cx="1760026" cy="811262"/>
          </a:xfrm>
          <a:prstGeom prst="rect">
            <a:avLst/>
          </a:prstGeom>
        </p:spPr>
      </p:pic>
      <p:sp>
        <p:nvSpPr>
          <p:cNvPr id="5" name="Content Placeholder 3">
            <a:extLst>
              <a:ext uri="{FF2B5EF4-FFF2-40B4-BE49-F238E27FC236}">
                <a16:creationId xmlns:a16="http://schemas.microsoft.com/office/drawing/2014/main" id="{17DE80FB-A73C-0B88-A69A-275BB53E20A3}"/>
              </a:ext>
            </a:extLst>
          </p:cNvPr>
          <p:cNvSpPr>
            <a:spLocks noGrp="1"/>
          </p:cNvSpPr>
          <p:nvPr>
            <p:ph sz="quarter" idx="21" hasCustomPrompt="1"/>
          </p:nvPr>
        </p:nvSpPr>
        <p:spPr>
          <a:xfrm>
            <a:off x="5904244" y="2707804"/>
            <a:ext cx="4841756" cy="2906564"/>
          </a:xfrm>
        </p:spPr>
        <p:txBody>
          <a:bodyPr lIns="18000" tIns="0">
            <a:noAutofit/>
          </a:bodyPr>
          <a:lstStyle>
            <a:lvl1pPr>
              <a:lnSpc>
                <a:spcPts val="2400"/>
              </a:lnSpc>
              <a:defRPr sz="1600"/>
            </a:lvl1pPr>
            <a:lvl2pPr>
              <a:lnSpc>
                <a:spcPts val="2400"/>
              </a:lnSpc>
              <a:defRPr sz="1600"/>
            </a:lvl2pPr>
            <a:lvl3pPr>
              <a:lnSpc>
                <a:spcPts val="2400"/>
              </a:lnSpc>
              <a:defRPr sz="16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pic>
        <p:nvPicPr>
          <p:cNvPr id="14" name="Picture 13">
            <a:extLst>
              <a:ext uri="{FF2B5EF4-FFF2-40B4-BE49-F238E27FC236}">
                <a16:creationId xmlns:a16="http://schemas.microsoft.com/office/drawing/2014/main" id="{C620D1AD-21E3-3384-C0A1-411CA07CB7E2}"/>
              </a:ext>
            </a:extLst>
          </p:cNvPr>
          <p:cNvPicPr>
            <a:picLocks noChangeAspect="1"/>
          </p:cNvPicPr>
          <p:nvPr userDrawn="1"/>
        </p:nvPicPr>
        <p:blipFill>
          <a:blip r:embed="rId3"/>
          <a:stretch>
            <a:fillRect/>
          </a:stretch>
        </p:blipFill>
        <p:spPr>
          <a:xfrm>
            <a:off x="5827557" y="1761216"/>
            <a:ext cx="864000" cy="864000"/>
          </a:xfrm>
          <a:prstGeom prst="rect">
            <a:avLst/>
          </a:prstGeom>
        </p:spPr>
      </p:pic>
      <p:pic>
        <p:nvPicPr>
          <p:cNvPr id="16" name="Picture 15">
            <a:extLst>
              <a:ext uri="{FF2B5EF4-FFF2-40B4-BE49-F238E27FC236}">
                <a16:creationId xmlns:a16="http://schemas.microsoft.com/office/drawing/2014/main" id="{7528B216-F1BE-8850-03FD-E423937EAAE8}"/>
              </a:ext>
            </a:extLst>
          </p:cNvPr>
          <p:cNvPicPr>
            <a:picLocks noChangeAspect="1"/>
          </p:cNvPicPr>
          <p:nvPr userDrawn="1"/>
        </p:nvPicPr>
        <p:blipFill>
          <a:blip r:embed="rId4"/>
          <a:stretch>
            <a:fillRect/>
          </a:stretch>
        </p:blipFill>
        <p:spPr>
          <a:xfrm>
            <a:off x="697313" y="1761216"/>
            <a:ext cx="864000" cy="864000"/>
          </a:xfrm>
          <a:prstGeom prst="rect">
            <a:avLst/>
          </a:prstGeom>
        </p:spPr>
      </p:pic>
    </p:spTree>
    <p:extLst>
      <p:ext uri="{BB962C8B-B14F-4D97-AF65-F5344CB8AC3E}">
        <p14:creationId xmlns:p14="http://schemas.microsoft.com/office/powerpoint/2010/main" val="143625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zeilige Headline Leer">
    <p:spTree>
      <p:nvGrpSpPr>
        <p:cNvPr id="1" name=""/>
        <p:cNvGrpSpPr/>
        <p:nvPr/>
      </p:nvGrpSpPr>
      <p:grpSpPr>
        <a:xfrm>
          <a:off x="0" y="0"/>
          <a:ext cx="0" cy="0"/>
          <a:chOff x="0" y="0"/>
          <a:chExt cx="0" cy="0"/>
        </a:xfrm>
      </p:grpSpPr>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
        <p:nvSpPr>
          <p:cNvPr id="2" name="Title 3">
            <a:extLst>
              <a:ext uri="{FF2B5EF4-FFF2-40B4-BE49-F238E27FC236}">
                <a16:creationId xmlns:a16="http://schemas.microsoft.com/office/drawing/2014/main" id="{44EEE3D9-E565-BD4A-8838-3EB29D00C6BA}"/>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3" name="Text Placeholder 3">
            <a:extLst>
              <a:ext uri="{FF2B5EF4-FFF2-40B4-BE49-F238E27FC236}">
                <a16:creationId xmlns:a16="http://schemas.microsoft.com/office/drawing/2014/main" id="{2C1DB680-BFAB-D2D5-1C7F-418BE704F94F}"/>
              </a:ext>
            </a:extLst>
          </p:cNvPr>
          <p:cNvSpPr>
            <a:spLocks noGrp="1"/>
          </p:cNvSpPr>
          <p:nvPr>
            <p:ph type="body" sz="quarter" idx="17" hasCustomPrompt="1"/>
          </p:nvPr>
        </p:nvSpPr>
        <p:spPr>
          <a:xfrm>
            <a:off x="774001" y="1017151"/>
            <a:ext cx="7343999" cy="360000"/>
          </a:xfrm>
        </p:spPr>
        <p:txBody>
          <a:bodyPr anchor="ctr"/>
          <a:lstStyle/>
          <a:p>
            <a:pPr lvl="0"/>
            <a:r>
              <a:rPr lang="de-DE" noProof="0"/>
              <a:t>Kapitel Abteilung</a:t>
            </a:r>
          </a:p>
        </p:txBody>
      </p:sp>
    </p:spTree>
    <p:extLst>
      <p:ext uri="{BB962C8B-B14F-4D97-AF65-F5344CB8AC3E}">
        <p14:creationId xmlns:p14="http://schemas.microsoft.com/office/powerpoint/2010/main" val="98703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zeilige Headline Text">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7B7ECDF-1766-668D-D2A1-2AE023CF5C08}"/>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8" name="Text Placeholder 3">
            <a:extLst>
              <a:ext uri="{FF2B5EF4-FFF2-40B4-BE49-F238E27FC236}">
                <a16:creationId xmlns:a16="http://schemas.microsoft.com/office/drawing/2014/main" id="{21F96D9A-C835-FEC7-C52A-283FA9171390}"/>
              </a:ext>
            </a:extLst>
          </p:cNvPr>
          <p:cNvSpPr>
            <a:spLocks noGrp="1"/>
          </p:cNvSpPr>
          <p:nvPr>
            <p:ph type="body" sz="quarter" idx="17" hasCustomPrompt="1"/>
          </p:nvPr>
        </p:nvSpPr>
        <p:spPr>
          <a:xfrm>
            <a:off x="774001" y="1386483"/>
            <a:ext cx="7343999" cy="360000"/>
          </a:xfrm>
        </p:spPr>
        <p:txBody>
          <a:bodyPr anchor="ctr"/>
          <a:lstStyle/>
          <a:p>
            <a:pPr lvl="0"/>
            <a:r>
              <a:rPr lang="de-DE" noProof="0"/>
              <a:t>Kapitel Abteilung</a:t>
            </a:r>
          </a:p>
        </p:txBody>
      </p:sp>
      <p:sp>
        <p:nvSpPr>
          <p:cNvPr id="9" name="Date Placeholder 1">
            <a:extLst>
              <a:ext uri="{FF2B5EF4-FFF2-40B4-BE49-F238E27FC236}">
                <a16:creationId xmlns:a16="http://schemas.microsoft.com/office/drawing/2014/main" id="{60C1F2DE-A847-5296-E7F7-02D4ABAFDA5D}"/>
              </a:ext>
            </a:extLst>
          </p:cNvPr>
          <p:cNvSpPr>
            <a:spLocks noGrp="1"/>
          </p:cNvSpPr>
          <p:nvPr>
            <p:ph type="dt" sz="half" idx="18"/>
          </p:nvPr>
        </p:nvSpPr>
        <p:spPr>
          <a:xfrm>
            <a:off x="774000" y="6047999"/>
            <a:ext cx="774000" cy="432175"/>
          </a:xfrm>
        </p:spPr>
        <p:txBody>
          <a:bodyPr/>
          <a:lstStyle/>
          <a:p>
            <a:fld id="{5FFCC37F-7E80-B348-A426-8FA8A1824625}" type="datetime1">
              <a:rPr lang="de-DE" smtClean="0"/>
              <a:t>30.08.22</a:t>
            </a:fld>
            <a:endParaRPr lang="de-DE"/>
          </a:p>
        </p:txBody>
      </p:sp>
      <p:sp>
        <p:nvSpPr>
          <p:cNvPr id="10" name="Footer Placeholder 2">
            <a:extLst>
              <a:ext uri="{FF2B5EF4-FFF2-40B4-BE49-F238E27FC236}">
                <a16:creationId xmlns:a16="http://schemas.microsoft.com/office/drawing/2014/main" id="{07323AE4-6341-3F13-E185-B67435AA370C}"/>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4">
            <a:extLst>
              <a:ext uri="{FF2B5EF4-FFF2-40B4-BE49-F238E27FC236}">
                <a16:creationId xmlns:a16="http://schemas.microsoft.com/office/drawing/2014/main" id="{CF0AAFEC-7DB8-26F8-ECB5-061BB36E330D}"/>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2" name="Picture 11">
            <a:extLst>
              <a:ext uri="{FF2B5EF4-FFF2-40B4-BE49-F238E27FC236}">
                <a16:creationId xmlns:a16="http://schemas.microsoft.com/office/drawing/2014/main" id="{563AD71D-0272-A8A3-028C-6495DF4F140C}"/>
              </a:ext>
            </a:extLst>
          </p:cNvPr>
          <p:cNvPicPr>
            <a:picLocks noChangeAspect="1"/>
          </p:cNvPicPr>
          <p:nvPr userDrawn="1"/>
        </p:nvPicPr>
        <p:blipFill>
          <a:blip r:embed="rId2"/>
          <a:srcRect/>
          <a:stretch/>
        </p:blipFill>
        <p:spPr>
          <a:xfrm>
            <a:off x="8985974" y="0"/>
            <a:ext cx="1760026" cy="811262"/>
          </a:xfrm>
          <a:prstGeom prst="rect">
            <a:avLst/>
          </a:prstGeom>
        </p:spPr>
      </p:pic>
      <p:sp>
        <p:nvSpPr>
          <p:cNvPr id="13" name="Content Placeholder 3">
            <a:extLst>
              <a:ext uri="{FF2B5EF4-FFF2-40B4-BE49-F238E27FC236}">
                <a16:creationId xmlns:a16="http://schemas.microsoft.com/office/drawing/2014/main" id="{DF0750A6-697B-9F9A-8873-89C4CECFF9E7}"/>
              </a:ext>
            </a:extLst>
          </p:cNvPr>
          <p:cNvSpPr>
            <a:spLocks noGrp="1"/>
          </p:cNvSpPr>
          <p:nvPr>
            <p:ph sz="quarter" idx="13" hasCustomPrompt="1"/>
          </p:nvPr>
        </p:nvSpPr>
        <p:spPr>
          <a:xfrm>
            <a:off x="774244" y="2304000"/>
            <a:ext cx="9972000" cy="3310368"/>
          </a:xfrm>
        </p:spPr>
        <p:txBody>
          <a:bodyPr lIns="18000" tIns="0">
            <a:noAutofit/>
          </a:bodyPr>
          <a:lstStyle>
            <a:lvl1pPr>
              <a:defRPr sz="1400"/>
            </a:lvl1pPr>
            <a:lvl2pPr>
              <a:defRPr sz="1400"/>
            </a:lvl2pPr>
            <a:lvl3pPr>
              <a:defRPr sz="1400"/>
            </a:lvl3pPr>
            <a:lvl4pPr>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Tree>
    <p:extLst>
      <p:ext uri="{BB962C8B-B14F-4D97-AF65-F5344CB8AC3E}">
        <p14:creationId xmlns:p14="http://schemas.microsoft.com/office/powerpoint/2010/main" val="378167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zeilige Headline Text 16">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7B7ECDF-1766-668D-D2A1-2AE023CF5C08}"/>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8" name="Text Placeholder 3">
            <a:extLst>
              <a:ext uri="{FF2B5EF4-FFF2-40B4-BE49-F238E27FC236}">
                <a16:creationId xmlns:a16="http://schemas.microsoft.com/office/drawing/2014/main" id="{21F96D9A-C835-FEC7-C52A-283FA9171390}"/>
              </a:ext>
            </a:extLst>
          </p:cNvPr>
          <p:cNvSpPr>
            <a:spLocks noGrp="1"/>
          </p:cNvSpPr>
          <p:nvPr>
            <p:ph type="body" sz="quarter" idx="17" hasCustomPrompt="1"/>
          </p:nvPr>
        </p:nvSpPr>
        <p:spPr>
          <a:xfrm>
            <a:off x="774001" y="1386483"/>
            <a:ext cx="7343999" cy="360000"/>
          </a:xfrm>
        </p:spPr>
        <p:txBody>
          <a:bodyPr anchor="ctr"/>
          <a:lstStyle>
            <a:lvl1pPr>
              <a:lnSpc>
                <a:spcPts val="2400"/>
              </a:lnSpc>
              <a:defRPr sz="1600"/>
            </a:lvl1pPr>
          </a:lstStyle>
          <a:p>
            <a:pPr lvl="0"/>
            <a:r>
              <a:rPr lang="de-DE" noProof="0"/>
              <a:t>Kapitel Abteilung</a:t>
            </a:r>
          </a:p>
        </p:txBody>
      </p:sp>
      <p:sp>
        <p:nvSpPr>
          <p:cNvPr id="9" name="Date Placeholder 1">
            <a:extLst>
              <a:ext uri="{FF2B5EF4-FFF2-40B4-BE49-F238E27FC236}">
                <a16:creationId xmlns:a16="http://schemas.microsoft.com/office/drawing/2014/main" id="{60C1F2DE-A847-5296-E7F7-02D4ABAFDA5D}"/>
              </a:ext>
            </a:extLst>
          </p:cNvPr>
          <p:cNvSpPr>
            <a:spLocks noGrp="1"/>
          </p:cNvSpPr>
          <p:nvPr>
            <p:ph type="dt" sz="half" idx="18"/>
          </p:nvPr>
        </p:nvSpPr>
        <p:spPr>
          <a:xfrm>
            <a:off x="774000" y="6047999"/>
            <a:ext cx="774000" cy="432175"/>
          </a:xfrm>
        </p:spPr>
        <p:txBody>
          <a:bodyPr/>
          <a:lstStyle/>
          <a:p>
            <a:fld id="{5FFCC37F-7E80-B348-A426-8FA8A1824625}" type="datetime1">
              <a:rPr lang="de-DE" smtClean="0"/>
              <a:t>30.08.22</a:t>
            </a:fld>
            <a:endParaRPr lang="de-DE"/>
          </a:p>
        </p:txBody>
      </p:sp>
      <p:sp>
        <p:nvSpPr>
          <p:cNvPr id="10" name="Footer Placeholder 2">
            <a:extLst>
              <a:ext uri="{FF2B5EF4-FFF2-40B4-BE49-F238E27FC236}">
                <a16:creationId xmlns:a16="http://schemas.microsoft.com/office/drawing/2014/main" id="{07323AE4-6341-3F13-E185-B67435AA370C}"/>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4">
            <a:extLst>
              <a:ext uri="{FF2B5EF4-FFF2-40B4-BE49-F238E27FC236}">
                <a16:creationId xmlns:a16="http://schemas.microsoft.com/office/drawing/2014/main" id="{CF0AAFEC-7DB8-26F8-ECB5-061BB36E330D}"/>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2" name="Picture 11">
            <a:extLst>
              <a:ext uri="{FF2B5EF4-FFF2-40B4-BE49-F238E27FC236}">
                <a16:creationId xmlns:a16="http://schemas.microsoft.com/office/drawing/2014/main" id="{563AD71D-0272-A8A3-028C-6495DF4F140C}"/>
              </a:ext>
            </a:extLst>
          </p:cNvPr>
          <p:cNvPicPr>
            <a:picLocks noChangeAspect="1"/>
          </p:cNvPicPr>
          <p:nvPr userDrawn="1"/>
        </p:nvPicPr>
        <p:blipFill>
          <a:blip r:embed="rId2"/>
          <a:srcRect/>
          <a:stretch/>
        </p:blipFill>
        <p:spPr>
          <a:xfrm>
            <a:off x="8985974" y="0"/>
            <a:ext cx="1760026" cy="811262"/>
          </a:xfrm>
          <a:prstGeom prst="rect">
            <a:avLst/>
          </a:prstGeom>
        </p:spPr>
      </p:pic>
      <p:sp>
        <p:nvSpPr>
          <p:cNvPr id="13" name="Content Placeholder 3">
            <a:extLst>
              <a:ext uri="{FF2B5EF4-FFF2-40B4-BE49-F238E27FC236}">
                <a16:creationId xmlns:a16="http://schemas.microsoft.com/office/drawing/2014/main" id="{DF0750A6-697B-9F9A-8873-89C4CECFF9E7}"/>
              </a:ext>
            </a:extLst>
          </p:cNvPr>
          <p:cNvSpPr>
            <a:spLocks noGrp="1"/>
          </p:cNvSpPr>
          <p:nvPr>
            <p:ph sz="quarter" idx="13" hasCustomPrompt="1"/>
          </p:nvPr>
        </p:nvSpPr>
        <p:spPr>
          <a:xfrm>
            <a:off x="774244" y="2304000"/>
            <a:ext cx="9972000" cy="3310368"/>
          </a:xfrm>
        </p:spPr>
        <p:txBody>
          <a:bodyPr lIns="18000" tIns="0">
            <a:no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Tree>
    <p:extLst>
      <p:ext uri="{BB962C8B-B14F-4D97-AF65-F5344CB8AC3E}">
        <p14:creationId xmlns:p14="http://schemas.microsoft.com/office/powerpoint/2010/main" val="42134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zeilige Headline Text Bi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lstStyle/>
          <a:p>
            <a:pPr lvl="0"/>
            <a:r>
              <a:rPr lang="de-DE" noProof="0"/>
              <a:t>Kapitel Abteilung</a:t>
            </a:r>
          </a:p>
        </p:txBody>
      </p:sp>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2304000"/>
            <a:ext cx="4841756" cy="3310368"/>
          </a:xfrm>
        </p:spPr>
        <p:txBody>
          <a:bodyPr lIns="18000" tIns="0">
            <a:noAutofit/>
          </a:bodyPr>
          <a:lstStyle>
            <a:lvl1pPr>
              <a:defRPr sz="1400"/>
            </a:lvl1pPr>
            <a:lvl2pPr>
              <a:defRPr sz="1400"/>
            </a:lvl2pPr>
            <a:lvl3pPr>
              <a:defRPr sz="1400"/>
            </a:lvl3pPr>
            <a:lvl4pPr>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sp>
        <p:nvSpPr>
          <p:cNvPr id="12" name="Picture Placeholder 5">
            <a:extLst>
              <a:ext uri="{FF2B5EF4-FFF2-40B4-BE49-F238E27FC236}">
                <a16:creationId xmlns:a16="http://schemas.microsoft.com/office/drawing/2014/main" id="{05DBD29D-6241-83CA-09D4-B82F36DE541B}"/>
              </a:ext>
            </a:extLst>
          </p:cNvPr>
          <p:cNvSpPr>
            <a:spLocks noGrp="1"/>
          </p:cNvSpPr>
          <p:nvPr>
            <p:ph type="pic" sz="quarter" idx="21"/>
          </p:nvPr>
        </p:nvSpPr>
        <p:spPr>
          <a:xfrm>
            <a:off x="5904125" y="2304000"/>
            <a:ext cx="4841875" cy="3310988"/>
          </a:xfrm>
          <a:prstGeom prst="roundRect">
            <a:avLst>
              <a:gd name="adj" fmla="val 3390"/>
            </a:avLst>
          </a:prstGeom>
        </p:spPr>
        <p:txBody>
          <a:bodyPr/>
          <a:lstStyle/>
          <a:p>
            <a:endParaRPr lang="en-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397565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zeilige Headline Text Bild 16">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normAutofit/>
          </a:bodyPr>
          <a:lstStyle>
            <a:lvl1pPr>
              <a:lnSpc>
                <a:spcPts val="2400"/>
              </a:lnSpc>
              <a:defRPr sz="1600"/>
            </a:lvl1pPr>
          </a:lstStyle>
          <a:p>
            <a:pPr lvl="0"/>
            <a:r>
              <a:rPr lang="de-DE" noProof="0"/>
              <a:t>Kapitel Abteilung</a:t>
            </a:r>
          </a:p>
        </p:txBody>
      </p:sp>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2304000"/>
            <a:ext cx="4841756" cy="3310368"/>
          </a:xfrm>
        </p:spPr>
        <p:txBody>
          <a:bodyPr lIns="18000" tIns="0">
            <a:no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defRPr sz="1400"/>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a:t>
            </a:r>
            <a:r>
              <a:rPr lang="de-DE" noProof="0" dirty="0"/>
              <a:t> </a:t>
            </a:r>
            <a:r>
              <a:rPr lang="de-DE" noProof="0" dirty="0" err="1"/>
              <a:t>level</a:t>
            </a:r>
            <a:endParaRPr lang="de-DE" noProof="0" dirty="0"/>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sp>
        <p:nvSpPr>
          <p:cNvPr id="12" name="Picture Placeholder 5">
            <a:extLst>
              <a:ext uri="{FF2B5EF4-FFF2-40B4-BE49-F238E27FC236}">
                <a16:creationId xmlns:a16="http://schemas.microsoft.com/office/drawing/2014/main" id="{05DBD29D-6241-83CA-09D4-B82F36DE541B}"/>
              </a:ext>
            </a:extLst>
          </p:cNvPr>
          <p:cNvSpPr>
            <a:spLocks noGrp="1"/>
          </p:cNvSpPr>
          <p:nvPr>
            <p:ph type="pic" sz="quarter" idx="21"/>
          </p:nvPr>
        </p:nvSpPr>
        <p:spPr>
          <a:xfrm>
            <a:off x="5904125" y="2304000"/>
            <a:ext cx="4841875" cy="3310988"/>
          </a:xfrm>
          <a:prstGeom prst="roundRect">
            <a:avLst>
              <a:gd name="adj" fmla="val 3390"/>
            </a:avLst>
          </a:prstGeom>
        </p:spPr>
        <p:txBody>
          <a:bodyPr/>
          <a:lstStyle/>
          <a:p>
            <a:endParaRPr lang="en-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153758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zeilige Headline Pro und Kontra">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lstStyle/>
          <a:p>
            <a:pPr lvl="0"/>
            <a:r>
              <a:rPr lang="de-DE" noProof="0"/>
              <a:t>Kapitel Abteilung</a:t>
            </a:r>
          </a:p>
        </p:txBody>
      </p:sp>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3069331"/>
            <a:ext cx="4841756" cy="2545038"/>
          </a:xfrm>
        </p:spPr>
        <p:txBody>
          <a:bodyPr lIns="18000" tIns="0">
            <a:noAutofit/>
          </a:bodyPr>
          <a:lstStyle>
            <a:lvl1pPr>
              <a:defRPr sz="1400"/>
            </a:lvl1pPr>
            <a:lvl2pPr>
              <a:defRPr sz="1400"/>
            </a:lvl2pPr>
            <a:lvl3pPr>
              <a:defRPr sz="1400"/>
            </a:lvl3pPr>
            <a:lvl4pPr>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
        <p:nvSpPr>
          <p:cNvPr id="15" name="Content Placeholder 3">
            <a:extLst>
              <a:ext uri="{FF2B5EF4-FFF2-40B4-BE49-F238E27FC236}">
                <a16:creationId xmlns:a16="http://schemas.microsoft.com/office/drawing/2014/main" id="{DA497AF2-3534-46E2-BFB8-27D176829C6D}"/>
              </a:ext>
            </a:extLst>
          </p:cNvPr>
          <p:cNvSpPr>
            <a:spLocks noGrp="1"/>
          </p:cNvSpPr>
          <p:nvPr>
            <p:ph sz="quarter" idx="21" hasCustomPrompt="1"/>
          </p:nvPr>
        </p:nvSpPr>
        <p:spPr>
          <a:xfrm>
            <a:off x="5904244" y="3069330"/>
            <a:ext cx="4841756" cy="2545038"/>
          </a:xfrm>
        </p:spPr>
        <p:txBody>
          <a:bodyPr lIns="18000" tIns="0">
            <a:noAutofit/>
          </a:bodyPr>
          <a:lstStyle>
            <a:lvl1pPr>
              <a:defRPr sz="1400"/>
            </a:lvl1pPr>
            <a:lvl2pPr>
              <a:defRPr sz="1400"/>
            </a:lvl2pPr>
            <a:lvl3pPr>
              <a:defRPr sz="1400"/>
            </a:lvl3pPr>
            <a:lvl4pPr>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pic>
        <p:nvPicPr>
          <p:cNvPr id="5" name="Picture 4">
            <a:extLst>
              <a:ext uri="{FF2B5EF4-FFF2-40B4-BE49-F238E27FC236}">
                <a16:creationId xmlns:a16="http://schemas.microsoft.com/office/drawing/2014/main" id="{A9D5D49F-3BEE-12F1-4C3F-E8940F10EDC6}"/>
              </a:ext>
            </a:extLst>
          </p:cNvPr>
          <p:cNvPicPr>
            <a:picLocks noChangeAspect="1"/>
          </p:cNvPicPr>
          <p:nvPr userDrawn="1"/>
        </p:nvPicPr>
        <p:blipFill>
          <a:blip r:embed="rId3"/>
          <a:stretch>
            <a:fillRect/>
          </a:stretch>
        </p:blipFill>
        <p:spPr>
          <a:xfrm>
            <a:off x="5827557" y="2126836"/>
            <a:ext cx="864000" cy="864000"/>
          </a:xfrm>
          <a:prstGeom prst="rect">
            <a:avLst/>
          </a:prstGeom>
        </p:spPr>
      </p:pic>
      <p:pic>
        <p:nvPicPr>
          <p:cNvPr id="12" name="Picture 11">
            <a:extLst>
              <a:ext uri="{FF2B5EF4-FFF2-40B4-BE49-F238E27FC236}">
                <a16:creationId xmlns:a16="http://schemas.microsoft.com/office/drawing/2014/main" id="{39309725-ED09-CE53-4D71-8661C6C6F38C}"/>
              </a:ext>
            </a:extLst>
          </p:cNvPr>
          <p:cNvPicPr>
            <a:picLocks noChangeAspect="1"/>
          </p:cNvPicPr>
          <p:nvPr userDrawn="1"/>
        </p:nvPicPr>
        <p:blipFill>
          <a:blip r:embed="rId4"/>
          <a:stretch>
            <a:fillRect/>
          </a:stretch>
        </p:blipFill>
        <p:spPr>
          <a:xfrm>
            <a:off x="697313" y="2126836"/>
            <a:ext cx="864000" cy="864000"/>
          </a:xfrm>
          <a:prstGeom prst="rect">
            <a:avLst/>
          </a:prstGeom>
        </p:spPr>
      </p:pic>
    </p:spTree>
    <p:extLst>
      <p:ext uri="{BB962C8B-B14F-4D97-AF65-F5344CB8AC3E}">
        <p14:creationId xmlns:p14="http://schemas.microsoft.com/office/powerpoint/2010/main" val="112459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zeilige Headline Pro und Kontra 16">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normAutofit/>
          </a:bodyPr>
          <a:lstStyle>
            <a:lvl1pPr>
              <a:lnSpc>
                <a:spcPts val="2400"/>
              </a:lnSpc>
              <a:defRPr sz="1600"/>
            </a:lvl1pPr>
          </a:lstStyle>
          <a:p>
            <a:pPr lvl="0"/>
            <a:r>
              <a:rPr lang="de-DE" noProof="0"/>
              <a:t>Kapitel Abteilung</a:t>
            </a:r>
          </a:p>
        </p:txBody>
      </p:sp>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3069331"/>
            <a:ext cx="4841756" cy="2545038"/>
          </a:xfrm>
        </p:spPr>
        <p:txBody>
          <a:bodyPr lIns="18000" tIns="0">
            <a:no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
        <p:nvSpPr>
          <p:cNvPr id="15" name="Content Placeholder 3">
            <a:extLst>
              <a:ext uri="{FF2B5EF4-FFF2-40B4-BE49-F238E27FC236}">
                <a16:creationId xmlns:a16="http://schemas.microsoft.com/office/drawing/2014/main" id="{DA497AF2-3534-46E2-BFB8-27D176829C6D}"/>
              </a:ext>
            </a:extLst>
          </p:cNvPr>
          <p:cNvSpPr>
            <a:spLocks noGrp="1"/>
          </p:cNvSpPr>
          <p:nvPr>
            <p:ph sz="quarter" idx="21" hasCustomPrompt="1"/>
          </p:nvPr>
        </p:nvSpPr>
        <p:spPr>
          <a:xfrm>
            <a:off x="5904244" y="3069330"/>
            <a:ext cx="4841756" cy="2545038"/>
          </a:xfrm>
        </p:spPr>
        <p:txBody>
          <a:bodyPr lIns="18000" tIns="0">
            <a:no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pic>
        <p:nvPicPr>
          <p:cNvPr id="5" name="Picture 4">
            <a:extLst>
              <a:ext uri="{FF2B5EF4-FFF2-40B4-BE49-F238E27FC236}">
                <a16:creationId xmlns:a16="http://schemas.microsoft.com/office/drawing/2014/main" id="{A9D5D49F-3BEE-12F1-4C3F-E8940F10EDC6}"/>
              </a:ext>
            </a:extLst>
          </p:cNvPr>
          <p:cNvPicPr>
            <a:picLocks noChangeAspect="1"/>
          </p:cNvPicPr>
          <p:nvPr userDrawn="1"/>
        </p:nvPicPr>
        <p:blipFill>
          <a:blip r:embed="rId3"/>
          <a:stretch>
            <a:fillRect/>
          </a:stretch>
        </p:blipFill>
        <p:spPr>
          <a:xfrm>
            <a:off x="5827557" y="2126836"/>
            <a:ext cx="864000" cy="864000"/>
          </a:xfrm>
          <a:prstGeom prst="rect">
            <a:avLst/>
          </a:prstGeom>
        </p:spPr>
      </p:pic>
      <p:pic>
        <p:nvPicPr>
          <p:cNvPr id="12" name="Picture 11">
            <a:extLst>
              <a:ext uri="{FF2B5EF4-FFF2-40B4-BE49-F238E27FC236}">
                <a16:creationId xmlns:a16="http://schemas.microsoft.com/office/drawing/2014/main" id="{39309725-ED09-CE53-4D71-8661C6C6F38C}"/>
              </a:ext>
            </a:extLst>
          </p:cNvPr>
          <p:cNvPicPr>
            <a:picLocks noChangeAspect="1"/>
          </p:cNvPicPr>
          <p:nvPr userDrawn="1"/>
        </p:nvPicPr>
        <p:blipFill>
          <a:blip r:embed="rId4"/>
          <a:stretch>
            <a:fillRect/>
          </a:stretch>
        </p:blipFill>
        <p:spPr>
          <a:xfrm>
            <a:off x="697313" y="2126836"/>
            <a:ext cx="864000" cy="864000"/>
          </a:xfrm>
          <a:prstGeom prst="rect">
            <a:avLst/>
          </a:prstGeom>
        </p:spPr>
      </p:pic>
    </p:spTree>
    <p:extLst>
      <p:ext uri="{BB962C8B-B14F-4D97-AF65-F5344CB8AC3E}">
        <p14:creationId xmlns:p14="http://schemas.microsoft.com/office/powerpoint/2010/main" val="110030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zeilige Headline Leer">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lstStyle/>
          <a:p>
            <a:pPr lvl="0"/>
            <a:r>
              <a:rPr lang="de-DE" noProof="0"/>
              <a:t>Kapitel Abteilung</a:t>
            </a:r>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73098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ossar">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1792AED-B5FE-E3B8-722A-529B67DA9A96}"/>
              </a:ext>
            </a:extLst>
          </p:cNvPr>
          <p:cNvSpPr>
            <a:spLocks noGrp="1"/>
          </p:cNvSpPr>
          <p:nvPr>
            <p:ph type="body" sz="quarter" idx="17" hasCustomPrompt="1"/>
          </p:nvPr>
        </p:nvSpPr>
        <p:spPr>
          <a:xfrm>
            <a:off x="774223" y="1017151"/>
            <a:ext cx="7343775" cy="360000"/>
          </a:xfrm>
        </p:spPr>
        <p:txBody>
          <a:bodyPr anchor="ctr"/>
          <a:lstStyle/>
          <a:p>
            <a:pPr lvl="0"/>
            <a:r>
              <a:rPr lang="de-DE" noProof="0"/>
              <a:t>Titel Präsentation</a:t>
            </a:r>
          </a:p>
        </p:txBody>
      </p:sp>
      <p:sp>
        <p:nvSpPr>
          <p:cNvPr id="8" name="Date Placeholder 14">
            <a:extLst>
              <a:ext uri="{FF2B5EF4-FFF2-40B4-BE49-F238E27FC236}">
                <a16:creationId xmlns:a16="http://schemas.microsoft.com/office/drawing/2014/main" id="{18DDDF04-BE88-7A80-EAB0-6BDA8686D809}"/>
              </a:ext>
            </a:extLst>
          </p:cNvPr>
          <p:cNvSpPr>
            <a:spLocks noGrp="1"/>
          </p:cNvSpPr>
          <p:nvPr>
            <p:ph type="dt" sz="half" idx="18"/>
          </p:nvPr>
        </p:nvSpPr>
        <p:spPr>
          <a:xfrm>
            <a:off x="774000" y="6047999"/>
            <a:ext cx="774000" cy="432175"/>
          </a:xfrm>
        </p:spPr>
        <p:txBody>
          <a:bodyPr/>
          <a:lstStyle/>
          <a:p>
            <a:fld id="{C1A00FEE-80BD-8242-81BC-7DC4B804FF19}" type="datetime1">
              <a:rPr lang="de-DE" smtClean="0"/>
              <a:t>30.08.22</a:t>
            </a:fld>
            <a:endParaRPr lang="de-DE" dirty="0"/>
          </a:p>
        </p:txBody>
      </p:sp>
      <p:sp>
        <p:nvSpPr>
          <p:cNvPr id="9" name="Footer Placeholder 15">
            <a:extLst>
              <a:ext uri="{FF2B5EF4-FFF2-40B4-BE49-F238E27FC236}">
                <a16:creationId xmlns:a16="http://schemas.microsoft.com/office/drawing/2014/main" id="{DA0C3A19-F6D4-0E3D-664D-E699F4061587}"/>
              </a:ext>
            </a:extLst>
          </p:cNvPr>
          <p:cNvSpPr>
            <a:spLocks noGrp="1"/>
          </p:cNvSpPr>
          <p:nvPr>
            <p:ph type="ftr" sz="quarter" idx="19"/>
          </p:nvPr>
        </p:nvSpPr>
        <p:spPr>
          <a:xfrm>
            <a:off x="1548000" y="6047998"/>
            <a:ext cx="4068000" cy="432177"/>
          </a:xfrm>
        </p:spPr>
        <p:txBody>
          <a:bodyPr/>
          <a:lstStyle/>
          <a:p>
            <a:r>
              <a:rPr lang="en-GB" dirty="0" err="1"/>
              <a:t>Schülerhilfe</a:t>
            </a:r>
            <a:r>
              <a:rPr lang="en-GB"/>
              <a:t> Redesign Master 2022</a:t>
            </a:r>
            <a:endParaRPr lang="en-GB" dirty="0"/>
          </a:p>
        </p:txBody>
      </p:sp>
      <p:sp>
        <p:nvSpPr>
          <p:cNvPr id="10" name="Slide Number Placeholder 16">
            <a:extLst>
              <a:ext uri="{FF2B5EF4-FFF2-40B4-BE49-F238E27FC236}">
                <a16:creationId xmlns:a16="http://schemas.microsoft.com/office/drawing/2014/main" id="{32368A09-CDB9-776C-7E4D-F0A1FB1CDDA2}"/>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dirty="0"/>
          </a:p>
        </p:txBody>
      </p:sp>
      <p:sp>
        <p:nvSpPr>
          <p:cNvPr id="11" name="Content Placeholder 3">
            <a:extLst>
              <a:ext uri="{FF2B5EF4-FFF2-40B4-BE49-F238E27FC236}">
                <a16:creationId xmlns:a16="http://schemas.microsoft.com/office/drawing/2014/main" id="{CE75718C-BE0E-BF30-4383-82F1F7AA1045}"/>
              </a:ext>
            </a:extLst>
          </p:cNvPr>
          <p:cNvSpPr>
            <a:spLocks noGrp="1"/>
          </p:cNvSpPr>
          <p:nvPr>
            <p:ph sz="quarter" idx="13" hasCustomPrompt="1"/>
          </p:nvPr>
        </p:nvSpPr>
        <p:spPr>
          <a:xfrm>
            <a:off x="774000" y="1835999"/>
            <a:ext cx="9972000" cy="3778369"/>
          </a:xfrm>
        </p:spPr>
        <p:txBody>
          <a:bodyPr lIns="18000" tIns="0" numCol="2" spcCol="288000">
            <a:noAutofit/>
          </a:bodyPr>
          <a:lstStyle>
            <a:lvl1pPr marL="0" marR="0" indent="0" algn="l" defTabSz="914400" rtl="0" eaLnBrk="1" fontAlgn="auto" latinLnBrk="0" hangingPunct="1">
              <a:lnSpc>
                <a:spcPct val="100000"/>
              </a:lnSpc>
              <a:spcBef>
                <a:spcPts val="0"/>
              </a:spcBef>
              <a:spcAft>
                <a:spcPts val="700"/>
              </a:spcAft>
              <a:buClr>
                <a:srgbClr val="003264"/>
              </a:buClr>
              <a:buSzPct val="100000"/>
              <a:buFont typeface="Arial" panose="020B0604020202020204" pitchFamily="34" charset="0"/>
              <a:buNone/>
              <a:tabLst/>
              <a:defRPr sz="1000" b="0"/>
            </a:lvl1pPr>
            <a:lvl2pPr>
              <a:lnSpc>
                <a:spcPct val="100000"/>
              </a:lnSpc>
              <a:spcAft>
                <a:spcPts val="600"/>
              </a:spcAft>
              <a:defRPr sz="1000"/>
            </a:lvl2pPr>
            <a:lvl3pPr>
              <a:lnSpc>
                <a:spcPct val="100000"/>
              </a:lnSpc>
              <a:spcAft>
                <a:spcPts val="600"/>
              </a:spcAft>
              <a:defRPr sz="1000"/>
            </a:lvl3pPr>
            <a:lvl4pPr>
              <a:lnSpc>
                <a:spcPct val="100000"/>
              </a:lnSpc>
              <a:spcAft>
                <a:spcPts val="600"/>
              </a:spcAft>
              <a:defRPr sz="1000"/>
            </a:lvl4pPr>
            <a:lvl5pPr>
              <a:lnSpc>
                <a:spcPct val="100000"/>
              </a:lnSpc>
              <a:spcAft>
                <a:spcPts val="600"/>
              </a:spcAft>
              <a:defRPr sz="1000"/>
            </a:lvl5pPr>
          </a:lstStyle>
          <a:p>
            <a:r>
              <a:rPr lang="de-DE" b="1" noProof="0"/>
              <a:t>BAMF</a:t>
            </a:r>
            <a:r>
              <a:rPr lang="de-DE" noProof="0"/>
              <a:t>	Federal office for migration and refugees </a:t>
            </a:r>
          </a:p>
          <a:p>
            <a:r>
              <a:rPr lang="de-DE" b="1" noProof="0"/>
              <a:t>BOY</a:t>
            </a:r>
            <a:r>
              <a:rPr lang="de-DE" noProof="0"/>
              <a:t>	Balance of year</a:t>
            </a:r>
          </a:p>
          <a:p>
            <a:r>
              <a:rPr lang="de-DE" b="1" noProof="0"/>
              <a:t>BuT</a:t>
            </a:r>
            <a:r>
              <a:rPr lang="de-DE" noProof="0"/>
              <a:t>	Publicly subsidised support progr. for families with</a:t>
            </a:r>
            <a:br>
              <a:rPr lang="de-DE" noProof="0"/>
            </a:br>
            <a:r>
              <a:rPr lang="de-DE" noProof="0"/>
              <a:t>	low income</a:t>
            </a:r>
          </a:p>
          <a:p>
            <a:r>
              <a:rPr lang="de-DE" b="1" noProof="0"/>
              <a:t>CC</a:t>
            </a:r>
            <a:r>
              <a:rPr lang="de-DE" noProof="0"/>
              <a:t>	Corporate centre</a:t>
            </a:r>
          </a:p>
          <a:p>
            <a:r>
              <a:rPr lang="de-DE" b="1" noProof="0"/>
              <a:t>CLP</a:t>
            </a:r>
            <a:r>
              <a:rPr lang="de-DE" noProof="0"/>
              <a:t>	City light posters</a:t>
            </a:r>
          </a:p>
          <a:p>
            <a:r>
              <a:rPr lang="de-DE" b="1" noProof="0"/>
              <a:t>CoEn</a:t>
            </a:r>
            <a:r>
              <a:rPr lang="de-DE" noProof="0"/>
              <a:t>	Total core enrollment incl. BuT (Bildung und Teilhabe)</a:t>
            </a:r>
          </a:p>
          <a:p>
            <a:r>
              <a:rPr lang="de-DE" b="1" noProof="0"/>
              <a:t>CRO</a:t>
            </a:r>
            <a:r>
              <a:rPr lang="de-DE" noProof="0"/>
              <a:t>	Customer response optimisation</a:t>
            </a:r>
          </a:p>
          <a:p>
            <a:r>
              <a:rPr lang="de-DE" b="1" noProof="0"/>
              <a:t>ErNa</a:t>
            </a:r>
            <a:r>
              <a:rPr lang="de-DE" noProof="0"/>
              <a:t>	Erste Nachhilfe tutoring Platform </a:t>
            </a:r>
          </a:p>
          <a:p>
            <a:r>
              <a:rPr lang="de-DE" b="1" noProof="0"/>
              <a:t>FC</a:t>
            </a:r>
            <a:r>
              <a:rPr lang="de-DE" noProof="0"/>
              <a:t>	Franchise centre</a:t>
            </a:r>
          </a:p>
          <a:p>
            <a:r>
              <a:rPr lang="de-DE" b="1" noProof="0"/>
              <a:t>FP</a:t>
            </a:r>
            <a:r>
              <a:rPr lang="de-DE" noProof="0"/>
              <a:t>	Franchise partner</a:t>
            </a:r>
          </a:p>
          <a:p>
            <a:r>
              <a:rPr lang="de-DE" b="1" noProof="0"/>
              <a:t>GL</a:t>
            </a:r>
            <a:r>
              <a:rPr lang="de-DE" noProof="0"/>
              <a:t>	Sales rep for 10 – 12 locations (Gebietsleitung)</a:t>
            </a:r>
          </a:p>
          <a:p>
            <a:r>
              <a:rPr lang="de-DE" b="1" noProof="0"/>
              <a:t>HHDV</a:t>
            </a:r>
            <a:r>
              <a:rPr lang="de-DE" noProof="0"/>
              <a:t>	Haushaltsdirektverteilung (targeted direct mail)</a:t>
            </a:r>
          </a:p>
          <a:p>
            <a:r>
              <a:rPr lang="de-DE" b="1" noProof="0"/>
              <a:t>IK</a:t>
            </a:r>
            <a:r>
              <a:rPr lang="de-DE" noProof="0"/>
              <a:t>	Integrationskurse (integration course for refugees)</a:t>
            </a:r>
          </a:p>
          <a:p>
            <a:r>
              <a:rPr lang="de-DE" b="1" noProof="0"/>
              <a:t>KV</a:t>
            </a:r>
            <a:r>
              <a:rPr lang="de-DE" noProof="0"/>
              <a:t>	Core contracts</a:t>
            </a:r>
          </a:p>
          <a:p>
            <a:r>
              <a:rPr lang="de-DE" b="1" noProof="0"/>
              <a:t>Leads</a:t>
            </a:r>
            <a:r>
              <a:rPr lang="de-DE" noProof="0"/>
              <a:t>	Net contact marketing leads (calls, local visits, mails)</a:t>
            </a:r>
          </a:p>
          <a:p>
            <a:r>
              <a:rPr lang="de-DE" b="1" noProof="0"/>
              <a:t>LOS</a:t>
            </a:r>
            <a:r>
              <a:rPr lang="de-DE" noProof="0"/>
              <a:t>	Length of stay</a:t>
            </a:r>
          </a:p>
          <a:p>
            <a:r>
              <a:rPr lang="de-DE" b="1" noProof="0"/>
              <a:t>MBZ</a:t>
            </a:r>
            <a:r>
              <a:rPr lang="de-DE" noProof="0"/>
              <a:t>	Tool to report monthly franchise partner kpi</a:t>
            </a:r>
          </a:p>
          <a:p>
            <a:r>
              <a:rPr lang="de-DE" b="1" noProof="0"/>
              <a:t>NC</a:t>
            </a:r>
            <a:r>
              <a:rPr lang="de-DE" noProof="0"/>
              <a:t>	Net contacts</a:t>
            </a:r>
          </a:p>
          <a:p>
            <a:r>
              <a:rPr lang="de-DE" b="1" noProof="0"/>
              <a:t>NHL</a:t>
            </a:r>
            <a:r>
              <a:rPr lang="de-DE" noProof="0"/>
              <a:t>	Nachhilfelehrer = Tutor</a:t>
            </a:r>
          </a:p>
          <a:p>
            <a:r>
              <a:rPr lang="de-DE" b="1" noProof="0"/>
              <a:t>OOH</a:t>
            </a:r>
            <a:r>
              <a:rPr lang="de-DE" noProof="0"/>
              <a:t>	Out of home (Plakat)</a:t>
            </a:r>
          </a:p>
          <a:p>
            <a:r>
              <a:rPr lang="de-DE" b="1" noProof="0"/>
              <a:t>RKI</a:t>
            </a:r>
            <a:r>
              <a:rPr lang="de-DE" noProof="0"/>
              <a:t>	Robert-Koch-Institut</a:t>
            </a:r>
          </a:p>
          <a:p>
            <a:r>
              <a:rPr lang="de-DE" b="1" noProof="0"/>
              <a:t>RL</a:t>
            </a:r>
            <a:r>
              <a:rPr lang="de-DE" noProof="0"/>
              <a:t>	Regional manager for 100 locations (Regionalleitung)</a:t>
            </a:r>
          </a:p>
          <a:p>
            <a:r>
              <a:rPr lang="de-DE" b="1" noProof="0"/>
              <a:t>SERP</a:t>
            </a:r>
            <a:r>
              <a:rPr lang="de-DE" noProof="0"/>
              <a:t>	Search Engine Result Page</a:t>
            </a:r>
          </a:p>
          <a:p>
            <a:r>
              <a:rPr lang="de-DE" b="1" noProof="0"/>
              <a:t>SH</a:t>
            </a:r>
            <a:r>
              <a:rPr lang="de-DE" noProof="0"/>
              <a:t>	Schülerhilfe</a:t>
            </a:r>
          </a:p>
          <a:p>
            <a:r>
              <a:rPr lang="de-DE" b="1" noProof="0"/>
              <a:t>SHL</a:t>
            </a:r>
            <a:r>
              <a:rPr lang="de-DE" noProof="0"/>
              <a:t>	Schülerhilfe manager (Schülerhilfeleitung)</a:t>
            </a:r>
          </a:p>
          <a:p>
            <a:r>
              <a:rPr lang="de-DE" b="1" noProof="0"/>
              <a:t>SK</a:t>
            </a:r>
            <a:r>
              <a:rPr lang="de-DE" noProof="0"/>
              <a:t>	Studienkreis</a:t>
            </a:r>
          </a:p>
          <a:p>
            <a:r>
              <a:rPr lang="de-DE" b="1" noProof="0"/>
              <a:t>SLA</a:t>
            </a:r>
            <a:r>
              <a:rPr lang="de-DE" noProof="0"/>
              <a:t>	Second level acquisitions</a:t>
            </a:r>
          </a:p>
        </p:txBody>
      </p:sp>
      <p:pic>
        <p:nvPicPr>
          <p:cNvPr id="12" name="Picture 11">
            <a:extLst>
              <a:ext uri="{FF2B5EF4-FFF2-40B4-BE49-F238E27FC236}">
                <a16:creationId xmlns:a16="http://schemas.microsoft.com/office/drawing/2014/main" id="{B3C62244-A789-D182-DEF9-A0AAFA0A1243}"/>
              </a:ext>
            </a:extLst>
          </p:cNvPr>
          <p:cNvPicPr>
            <a:picLocks noChangeAspect="1"/>
          </p:cNvPicPr>
          <p:nvPr userDrawn="1"/>
        </p:nvPicPr>
        <p:blipFill>
          <a:blip r:embed="rId2"/>
          <a:srcRect/>
          <a:stretch/>
        </p:blipFill>
        <p:spPr>
          <a:xfrm>
            <a:off x="8985974" y="0"/>
            <a:ext cx="1760026" cy="811262"/>
          </a:xfrm>
          <a:prstGeom prst="rect">
            <a:avLst/>
          </a:prstGeom>
        </p:spPr>
      </p:pic>
      <p:sp>
        <p:nvSpPr>
          <p:cNvPr id="4" name="Title 3">
            <a:extLst>
              <a:ext uri="{FF2B5EF4-FFF2-40B4-BE49-F238E27FC236}">
                <a16:creationId xmlns:a16="http://schemas.microsoft.com/office/drawing/2014/main" id="{A2452F43-5EB9-CA46-4E9C-F5FE059614CE}"/>
              </a:ext>
            </a:extLst>
          </p:cNvPr>
          <p:cNvSpPr>
            <a:spLocks noGrp="1"/>
          </p:cNvSpPr>
          <p:nvPr>
            <p:ph type="title" hasCustomPrompt="1"/>
          </p:nvPr>
        </p:nvSpPr>
        <p:spPr>
          <a:xfrm>
            <a:off x="773999" y="647819"/>
            <a:ext cx="7343999" cy="369332"/>
          </a:xfrm>
        </p:spPr>
        <p:txBody>
          <a:bodyPr>
            <a:spAutoFit/>
          </a:bodyPr>
          <a:lstStyle>
            <a:lvl1pPr>
              <a:defRPr sz="2400"/>
            </a:lvl1pPr>
          </a:lstStyle>
          <a:p>
            <a:r>
              <a:rPr lang="de-DE" noProof="0"/>
              <a:t>Glossar</a:t>
            </a:r>
          </a:p>
        </p:txBody>
      </p:sp>
    </p:spTree>
    <p:extLst>
      <p:ext uri="{BB962C8B-B14F-4D97-AF65-F5344CB8AC3E}">
        <p14:creationId xmlns:p14="http://schemas.microsoft.com/office/powerpoint/2010/main" val="3100811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zeilige Headline Leer 16">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4BD3D10-BC17-B1A0-4485-3BED105C24EC}"/>
              </a:ext>
            </a:extLst>
          </p:cNvPr>
          <p:cNvSpPr>
            <a:spLocks noGrp="1"/>
          </p:cNvSpPr>
          <p:nvPr>
            <p:ph type="title" hasCustomPrompt="1"/>
          </p:nvPr>
        </p:nvSpPr>
        <p:spPr>
          <a:xfrm>
            <a:off x="774001" y="647819"/>
            <a:ext cx="7343999" cy="738664"/>
          </a:xfrm>
        </p:spPr>
        <p:txBody>
          <a:bodyPr>
            <a:spAutoFit/>
          </a:bodyPr>
          <a:lstStyle>
            <a:lvl1pPr>
              <a:defRPr sz="2400"/>
            </a:lvl1pPr>
          </a:lstStyle>
          <a:p>
            <a:r>
              <a:rPr lang="de-DE" noProof="0"/>
              <a:t>Zweizeilige Headline für längere oder sprechende Sätze.</a:t>
            </a:r>
          </a:p>
        </p:txBody>
      </p:sp>
      <p:sp>
        <p:nvSpPr>
          <p:cNvPr id="7" name="Text Placeholder 3">
            <a:extLst>
              <a:ext uri="{FF2B5EF4-FFF2-40B4-BE49-F238E27FC236}">
                <a16:creationId xmlns:a16="http://schemas.microsoft.com/office/drawing/2014/main" id="{37874C29-2721-CC0D-216D-7550B3320841}"/>
              </a:ext>
            </a:extLst>
          </p:cNvPr>
          <p:cNvSpPr>
            <a:spLocks noGrp="1"/>
          </p:cNvSpPr>
          <p:nvPr>
            <p:ph type="body" sz="quarter" idx="17" hasCustomPrompt="1"/>
          </p:nvPr>
        </p:nvSpPr>
        <p:spPr>
          <a:xfrm>
            <a:off x="774001" y="1386483"/>
            <a:ext cx="7343999" cy="360000"/>
          </a:xfrm>
        </p:spPr>
        <p:txBody>
          <a:bodyPr anchor="ctr">
            <a:normAutofit/>
          </a:bodyPr>
          <a:lstStyle>
            <a:lvl1pPr>
              <a:lnSpc>
                <a:spcPts val="2400"/>
              </a:lnSpc>
              <a:defRPr sz="1600"/>
            </a:lvl1pPr>
          </a:lstStyle>
          <a:p>
            <a:pPr lvl="0"/>
            <a:r>
              <a:rPr lang="de-DE" noProof="0"/>
              <a:t>Kapitel Abteilung</a:t>
            </a:r>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smtClean="0"/>
              <a:t>30.08.22</a:t>
            </a:fld>
            <a:endParaRPr lang="de-DE"/>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pic>
        <p:nvPicPr>
          <p:cNvPr id="14" name="Picture 13">
            <a:extLst>
              <a:ext uri="{FF2B5EF4-FFF2-40B4-BE49-F238E27FC236}">
                <a16:creationId xmlns:a16="http://schemas.microsoft.com/office/drawing/2014/main" id="{38D55D71-7B97-FA93-0ABE-2AAB9D8C17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54456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A8200578-6B16-B739-FB82-9DEE53A36C4D}"/>
              </a:ext>
            </a:extLst>
          </p:cNvPr>
          <p:cNvSpPr>
            <a:spLocks noGrp="1"/>
          </p:cNvSpPr>
          <p:nvPr>
            <p:ph type="body" sz="quarter" idx="17" hasCustomPrompt="1"/>
          </p:nvPr>
        </p:nvSpPr>
        <p:spPr>
          <a:xfrm>
            <a:off x="774000" y="1017150"/>
            <a:ext cx="7343775" cy="360000"/>
          </a:xfrm>
        </p:spPr>
        <p:txBody>
          <a:bodyPr anchor="ctr"/>
          <a:lstStyle/>
          <a:p>
            <a:pPr lvl="0"/>
            <a:r>
              <a:rPr lang="de-DE" noProof="0"/>
              <a:t>Titel Präsentation</a:t>
            </a:r>
          </a:p>
        </p:txBody>
      </p:sp>
      <p:sp>
        <p:nvSpPr>
          <p:cNvPr id="7" name="Date Placeholder 14">
            <a:extLst>
              <a:ext uri="{FF2B5EF4-FFF2-40B4-BE49-F238E27FC236}">
                <a16:creationId xmlns:a16="http://schemas.microsoft.com/office/drawing/2014/main" id="{DB3898CA-7B54-5630-0630-567853BE5A5F}"/>
              </a:ext>
            </a:extLst>
          </p:cNvPr>
          <p:cNvSpPr>
            <a:spLocks noGrp="1"/>
          </p:cNvSpPr>
          <p:nvPr>
            <p:ph type="dt" sz="half" idx="18"/>
          </p:nvPr>
        </p:nvSpPr>
        <p:spPr>
          <a:xfrm>
            <a:off x="774000" y="6047999"/>
            <a:ext cx="774000" cy="432175"/>
          </a:xfrm>
        </p:spPr>
        <p:txBody>
          <a:bodyPr/>
          <a:lstStyle/>
          <a:p>
            <a:fld id="{CDCE4B16-8F4F-234F-B686-307BDCA7F4B9}" type="datetime1">
              <a:rPr lang="de-DE" smtClean="0"/>
              <a:t>30.08.22</a:t>
            </a:fld>
            <a:endParaRPr lang="de-DE"/>
          </a:p>
        </p:txBody>
      </p:sp>
      <p:sp>
        <p:nvSpPr>
          <p:cNvPr id="8" name="Footer Placeholder 15">
            <a:extLst>
              <a:ext uri="{FF2B5EF4-FFF2-40B4-BE49-F238E27FC236}">
                <a16:creationId xmlns:a16="http://schemas.microsoft.com/office/drawing/2014/main" id="{1226500A-5CEE-FC32-44A8-41F0F6A08929}"/>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9" name="Slide Number Placeholder 16">
            <a:extLst>
              <a:ext uri="{FF2B5EF4-FFF2-40B4-BE49-F238E27FC236}">
                <a16:creationId xmlns:a16="http://schemas.microsoft.com/office/drawing/2014/main" id="{213BCF91-0DBE-BF7E-CF80-909D533C03F2}"/>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sp>
        <p:nvSpPr>
          <p:cNvPr id="10" name="Content Placeholder 3">
            <a:extLst>
              <a:ext uri="{FF2B5EF4-FFF2-40B4-BE49-F238E27FC236}">
                <a16:creationId xmlns:a16="http://schemas.microsoft.com/office/drawing/2014/main" id="{13B8D4E6-2201-8DC1-7B9B-1355E4CAD940}"/>
              </a:ext>
            </a:extLst>
          </p:cNvPr>
          <p:cNvSpPr>
            <a:spLocks noGrp="1"/>
          </p:cNvSpPr>
          <p:nvPr>
            <p:ph sz="quarter" idx="13" hasCustomPrompt="1"/>
          </p:nvPr>
        </p:nvSpPr>
        <p:spPr>
          <a:xfrm>
            <a:off x="774000" y="1835999"/>
            <a:ext cx="9972000" cy="3778369"/>
          </a:xfrm>
        </p:spPr>
        <p:txBody>
          <a:bodyPr lIns="18000" tIns="0">
            <a:noAutofit/>
          </a:bodyPr>
          <a:lstStyle>
            <a:lvl1pPr defTabSz="180000">
              <a:defRPr sz="1400"/>
            </a:lvl1pPr>
            <a:lvl2pPr defTabSz="180000">
              <a:defRPr sz="1400"/>
            </a:lvl2pPr>
            <a:lvl3pPr defTabSz="180000">
              <a:defRPr sz="1400"/>
            </a:lvl3pPr>
            <a:lvl4pPr defTabSz="180000">
              <a:defRPr sz="1400"/>
            </a:lvl4pPr>
            <a:lvl5pPr defTabSz="180000">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pic>
        <p:nvPicPr>
          <p:cNvPr id="11" name="Picture 10">
            <a:extLst>
              <a:ext uri="{FF2B5EF4-FFF2-40B4-BE49-F238E27FC236}">
                <a16:creationId xmlns:a16="http://schemas.microsoft.com/office/drawing/2014/main" id="{D2CAFBA0-DEEC-838A-599C-3E1099B54D80}"/>
              </a:ext>
            </a:extLst>
          </p:cNvPr>
          <p:cNvPicPr>
            <a:picLocks noChangeAspect="1"/>
          </p:cNvPicPr>
          <p:nvPr userDrawn="1"/>
        </p:nvPicPr>
        <p:blipFill>
          <a:blip r:embed="rId2"/>
          <a:srcRect/>
          <a:stretch/>
        </p:blipFill>
        <p:spPr>
          <a:xfrm>
            <a:off x="8985974" y="0"/>
            <a:ext cx="1760026" cy="811262"/>
          </a:xfrm>
          <a:prstGeom prst="rect">
            <a:avLst/>
          </a:prstGeom>
        </p:spPr>
      </p:pic>
      <p:sp>
        <p:nvSpPr>
          <p:cNvPr id="12" name="Title 3">
            <a:extLst>
              <a:ext uri="{FF2B5EF4-FFF2-40B4-BE49-F238E27FC236}">
                <a16:creationId xmlns:a16="http://schemas.microsoft.com/office/drawing/2014/main" id="{85515EAF-39D4-4732-8556-5B79C6016B15}"/>
              </a:ext>
            </a:extLst>
          </p:cNvPr>
          <p:cNvSpPr>
            <a:spLocks noGrp="1"/>
          </p:cNvSpPr>
          <p:nvPr>
            <p:ph type="title" hasCustomPrompt="1"/>
          </p:nvPr>
        </p:nvSpPr>
        <p:spPr>
          <a:xfrm>
            <a:off x="774000" y="647818"/>
            <a:ext cx="7343999" cy="369332"/>
          </a:xfrm>
        </p:spPr>
        <p:txBody>
          <a:bodyPr>
            <a:spAutoFit/>
          </a:bodyPr>
          <a:lstStyle>
            <a:lvl1pPr>
              <a:defRPr sz="2400"/>
            </a:lvl1pPr>
          </a:lstStyle>
          <a:p>
            <a:r>
              <a:rPr lang="de-DE" noProof="0"/>
              <a:t>Agenda</a:t>
            </a:r>
          </a:p>
        </p:txBody>
      </p:sp>
    </p:spTree>
    <p:extLst>
      <p:ext uri="{BB962C8B-B14F-4D97-AF65-F5344CB8AC3E}">
        <p14:creationId xmlns:p14="http://schemas.microsoft.com/office/powerpoint/2010/main" val="38345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6">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A8200578-6B16-B739-FB82-9DEE53A36C4D}"/>
              </a:ext>
            </a:extLst>
          </p:cNvPr>
          <p:cNvSpPr>
            <a:spLocks noGrp="1"/>
          </p:cNvSpPr>
          <p:nvPr>
            <p:ph type="body" sz="quarter" idx="17" hasCustomPrompt="1"/>
          </p:nvPr>
        </p:nvSpPr>
        <p:spPr>
          <a:xfrm>
            <a:off x="774000" y="1017150"/>
            <a:ext cx="7343775" cy="360000"/>
          </a:xfrm>
        </p:spPr>
        <p:txBody>
          <a:bodyPr anchor="ctr"/>
          <a:lstStyle>
            <a:lvl1pPr>
              <a:lnSpc>
                <a:spcPts val="2400"/>
              </a:lnSpc>
              <a:defRPr sz="1600"/>
            </a:lvl1pPr>
          </a:lstStyle>
          <a:p>
            <a:pPr lvl="0"/>
            <a:r>
              <a:rPr lang="de-DE" noProof="0"/>
              <a:t>Titel Präsentation</a:t>
            </a:r>
          </a:p>
        </p:txBody>
      </p:sp>
      <p:sp>
        <p:nvSpPr>
          <p:cNvPr id="7" name="Date Placeholder 14">
            <a:extLst>
              <a:ext uri="{FF2B5EF4-FFF2-40B4-BE49-F238E27FC236}">
                <a16:creationId xmlns:a16="http://schemas.microsoft.com/office/drawing/2014/main" id="{DB3898CA-7B54-5630-0630-567853BE5A5F}"/>
              </a:ext>
            </a:extLst>
          </p:cNvPr>
          <p:cNvSpPr>
            <a:spLocks noGrp="1"/>
          </p:cNvSpPr>
          <p:nvPr>
            <p:ph type="dt" sz="half" idx="18"/>
          </p:nvPr>
        </p:nvSpPr>
        <p:spPr>
          <a:xfrm>
            <a:off x="774000" y="6047999"/>
            <a:ext cx="774000" cy="432175"/>
          </a:xfrm>
        </p:spPr>
        <p:txBody>
          <a:bodyPr/>
          <a:lstStyle/>
          <a:p>
            <a:fld id="{CDCE4B16-8F4F-234F-B686-307BDCA7F4B9}" type="datetime1">
              <a:rPr lang="de-DE" smtClean="0"/>
              <a:t>30.08.22</a:t>
            </a:fld>
            <a:endParaRPr lang="de-DE"/>
          </a:p>
        </p:txBody>
      </p:sp>
      <p:sp>
        <p:nvSpPr>
          <p:cNvPr id="8" name="Footer Placeholder 15">
            <a:extLst>
              <a:ext uri="{FF2B5EF4-FFF2-40B4-BE49-F238E27FC236}">
                <a16:creationId xmlns:a16="http://schemas.microsoft.com/office/drawing/2014/main" id="{1226500A-5CEE-FC32-44A8-41F0F6A08929}"/>
              </a:ext>
            </a:extLst>
          </p:cNvPr>
          <p:cNvSpPr>
            <a:spLocks noGrp="1"/>
          </p:cNvSpPr>
          <p:nvPr>
            <p:ph type="ftr" sz="quarter" idx="19"/>
          </p:nvPr>
        </p:nvSpPr>
        <p:spPr>
          <a:xfrm>
            <a:off x="1548000" y="6047998"/>
            <a:ext cx="4068000" cy="432177"/>
          </a:xfrm>
        </p:spPr>
        <p:txBody>
          <a:bodyPr/>
          <a:lstStyle/>
          <a:p>
            <a:r>
              <a:rPr lang="en-GB"/>
              <a:t>Schülerhilfe Redesign Master 2022</a:t>
            </a:r>
          </a:p>
        </p:txBody>
      </p:sp>
      <p:sp>
        <p:nvSpPr>
          <p:cNvPr id="9" name="Slide Number Placeholder 16">
            <a:extLst>
              <a:ext uri="{FF2B5EF4-FFF2-40B4-BE49-F238E27FC236}">
                <a16:creationId xmlns:a16="http://schemas.microsoft.com/office/drawing/2014/main" id="{213BCF91-0DBE-BF7E-CF80-909D533C03F2}"/>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a:p>
        </p:txBody>
      </p:sp>
      <p:sp>
        <p:nvSpPr>
          <p:cNvPr id="10" name="Content Placeholder 3">
            <a:extLst>
              <a:ext uri="{FF2B5EF4-FFF2-40B4-BE49-F238E27FC236}">
                <a16:creationId xmlns:a16="http://schemas.microsoft.com/office/drawing/2014/main" id="{13B8D4E6-2201-8DC1-7B9B-1355E4CAD940}"/>
              </a:ext>
            </a:extLst>
          </p:cNvPr>
          <p:cNvSpPr>
            <a:spLocks noGrp="1"/>
          </p:cNvSpPr>
          <p:nvPr>
            <p:ph sz="quarter" idx="13" hasCustomPrompt="1"/>
          </p:nvPr>
        </p:nvSpPr>
        <p:spPr>
          <a:xfrm>
            <a:off x="774000" y="1835999"/>
            <a:ext cx="9972000" cy="3778369"/>
          </a:xfrm>
        </p:spPr>
        <p:txBody>
          <a:bodyPr lIns="18000" tIns="0">
            <a:noAutofit/>
          </a:bodyPr>
          <a:lstStyle>
            <a:lvl1pPr defTabSz="180000">
              <a:lnSpc>
                <a:spcPts val="2400"/>
              </a:lnSpc>
              <a:defRPr sz="1600"/>
            </a:lvl1pPr>
            <a:lvl2pPr defTabSz="180000">
              <a:lnSpc>
                <a:spcPts val="2400"/>
              </a:lnSpc>
              <a:defRPr sz="1600"/>
            </a:lvl2pPr>
            <a:lvl3pPr defTabSz="180000">
              <a:lnSpc>
                <a:spcPts val="2400"/>
              </a:lnSpc>
              <a:defRPr sz="1600"/>
            </a:lvl3pPr>
            <a:lvl4pPr defTabSz="180000">
              <a:lnSpc>
                <a:spcPts val="2400"/>
              </a:lnSpc>
              <a:defRPr sz="1600"/>
            </a:lvl4pPr>
            <a:lvl5pPr defTabSz="180000">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pic>
        <p:nvPicPr>
          <p:cNvPr id="11" name="Picture 10">
            <a:extLst>
              <a:ext uri="{FF2B5EF4-FFF2-40B4-BE49-F238E27FC236}">
                <a16:creationId xmlns:a16="http://schemas.microsoft.com/office/drawing/2014/main" id="{D2CAFBA0-DEEC-838A-599C-3E1099B54D80}"/>
              </a:ext>
            </a:extLst>
          </p:cNvPr>
          <p:cNvPicPr>
            <a:picLocks noChangeAspect="1"/>
          </p:cNvPicPr>
          <p:nvPr userDrawn="1"/>
        </p:nvPicPr>
        <p:blipFill>
          <a:blip r:embed="rId2"/>
          <a:srcRect/>
          <a:stretch/>
        </p:blipFill>
        <p:spPr>
          <a:xfrm>
            <a:off x="8985974" y="0"/>
            <a:ext cx="1760026" cy="811262"/>
          </a:xfrm>
          <a:prstGeom prst="rect">
            <a:avLst/>
          </a:prstGeom>
        </p:spPr>
      </p:pic>
      <p:sp>
        <p:nvSpPr>
          <p:cNvPr id="12" name="Title 3">
            <a:extLst>
              <a:ext uri="{FF2B5EF4-FFF2-40B4-BE49-F238E27FC236}">
                <a16:creationId xmlns:a16="http://schemas.microsoft.com/office/drawing/2014/main" id="{85515EAF-39D4-4732-8556-5B79C6016B15}"/>
              </a:ext>
            </a:extLst>
          </p:cNvPr>
          <p:cNvSpPr>
            <a:spLocks noGrp="1"/>
          </p:cNvSpPr>
          <p:nvPr>
            <p:ph type="title" hasCustomPrompt="1"/>
          </p:nvPr>
        </p:nvSpPr>
        <p:spPr>
          <a:xfrm>
            <a:off x="774000" y="647818"/>
            <a:ext cx="7343999" cy="369332"/>
          </a:xfrm>
        </p:spPr>
        <p:txBody>
          <a:bodyPr>
            <a:spAutoFit/>
          </a:bodyPr>
          <a:lstStyle>
            <a:lvl1pPr>
              <a:defRPr sz="2400"/>
            </a:lvl1pPr>
          </a:lstStyle>
          <a:p>
            <a:r>
              <a:rPr lang="de-DE" noProof="0"/>
              <a:t>Agenda</a:t>
            </a:r>
          </a:p>
        </p:txBody>
      </p:sp>
    </p:spTree>
    <p:extLst>
      <p:ext uri="{BB962C8B-B14F-4D97-AF65-F5344CB8AC3E}">
        <p14:creationId xmlns:p14="http://schemas.microsoft.com/office/powerpoint/2010/main" val="150521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nnfolie Abteilu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5FADCD-A0B7-C34B-C884-CA673E8563CB}"/>
              </a:ext>
            </a:extLst>
          </p:cNvPr>
          <p:cNvSpPr>
            <a:spLocks noGrp="1"/>
          </p:cNvSpPr>
          <p:nvPr>
            <p:ph type="title" hasCustomPrompt="1"/>
          </p:nvPr>
        </p:nvSpPr>
        <p:spPr>
          <a:xfrm>
            <a:off x="774244" y="3006087"/>
            <a:ext cx="9972000" cy="468000"/>
          </a:xfrm>
        </p:spPr>
        <p:txBody>
          <a:bodyPr/>
          <a:lstStyle>
            <a:lvl1pPr algn="ctr">
              <a:defRPr/>
            </a:lvl1pPr>
          </a:lstStyle>
          <a:p>
            <a:r>
              <a:rPr lang="de-DE" noProof="0"/>
              <a:t>Trennfolie Abteilung</a:t>
            </a:r>
          </a:p>
        </p:txBody>
      </p:sp>
      <p:sp>
        <p:nvSpPr>
          <p:cNvPr id="7" name="Date Placeholder 5">
            <a:extLst>
              <a:ext uri="{FF2B5EF4-FFF2-40B4-BE49-F238E27FC236}">
                <a16:creationId xmlns:a16="http://schemas.microsoft.com/office/drawing/2014/main" id="{7CEA0587-9D39-24FC-ACF4-9A606A68879F}"/>
              </a:ext>
            </a:extLst>
          </p:cNvPr>
          <p:cNvSpPr>
            <a:spLocks noGrp="1"/>
          </p:cNvSpPr>
          <p:nvPr>
            <p:ph type="dt" sz="half" idx="10"/>
          </p:nvPr>
        </p:nvSpPr>
        <p:spPr>
          <a:xfrm>
            <a:off x="774000" y="6047999"/>
            <a:ext cx="774000" cy="432175"/>
          </a:xfrm>
        </p:spPr>
        <p:txBody>
          <a:bodyPr/>
          <a:lstStyle/>
          <a:p>
            <a:fld id="{79760C12-326F-7F49-8FA9-E6BAF5F7C7EE}" type="datetime1">
              <a:rPr lang="de-DE" smtClean="0"/>
              <a:t>30.08.22</a:t>
            </a:fld>
            <a:endParaRPr lang="de-DE"/>
          </a:p>
        </p:txBody>
      </p:sp>
      <p:sp>
        <p:nvSpPr>
          <p:cNvPr id="8" name="Footer Placeholder 6">
            <a:extLst>
              <a:ext uri="{FF2B5EF4-FFF2-40B4-BE49-F238E27FC236}">
                <a16:creationId xmlns:a16="http://schemas.microsoft.com/office/drawing/2014/main" id="{051C2081-6FF9-A0C5-11E1-31F99CC379EB}"/>
              </a:ext>
            </a:extLst>
          </p:cNvPr>
          <p:cNvSpPr>
            <a:spLocks noGrp="1"/>
          </p:cNvSpPr>
          <p:nvPr>
            <p:ph type="ftr" sz="quarter" idx="11"/>
          </p:nvPr>
        </p:nvSpPr>
        <p:spPr>
          <a:xfrm>
            <a:off x="1548000" y="6047998"/>
            <a:ext cx="4068000" cy="432177"/>
          </a:xfrm>
        </p:spPr>
        <p:txBody>
          <a:bodyPr/>
          <a:lstStyle/>
          <a:p>
            <a:r>
              <a:rPr lang="en-GB"/>
              <a:t>Schülerhilfe Redesign Master 2022</a:t>
            </a:r>
          </a:p>
        </p:txBody>
      </p:sp>
      <p:sp>
        <p:nvSpPr>
          <p:cNvPr id="9" name="Slide Number Placeholder 7">
            <a:extLst>
              <a:ext uri="{FF2B5EF4-FFF2-40B4-BE49-F238E27FC236}">
                <a16:creationId xmlns:a16="http://schemas.microsoft.com/office/drawing/2014/main" id="{FB5F8499-B708-B8DC-062D-8C0F73CE3573}"/>
              </a:ext>
            </a:extLst>
          </p:cNvPr>
          <p:cNvSpPr>
            <a:spLocks noGrp="1"/>
          </p:cNvSpPr>
          <p:nvPr>
            <p:ph type="sldNum" idx="12"/>
          </p:nvPr>
        </p:nvSpPr>
        <p:spPr>
          <a:xfrm>
            <a:off x="9972000" y="6048175"/>
            <a:ext cx="774000" cy="432000"/>
          </a:xfrm>
        </p:spPr>
        <p:txBody>
          <a:bodyPr/>
          <a:lstStyle/>
          <a:p>
            <a:fld id="{00000000-1234-1234-1234-123412341234}" type="slidenum">
              <a:rPr lang="de" smtClean="0"/>
              <a:pPr/>
              <a:t>‹Nr.›</a:t>
            </a:fld>
            <a:endParaRPr lang="de"/>
          </a:p>
        </p:txBody>
      </p:sp>
    </p:spTree>
    <p:extLst>
      <p:ext uri="{BB962C8B-B14F-4D97-AF65-F5344CB8AC3E}">
        <p14:creationId xmlns:p14="http://schemas.microsoft.com/office/powerpoint/2010/main" val="176228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nzeilige Headline Text">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7B7ECDF-1766-668D-D2A1-2AE023CF5C0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8" name="Text Placeholder 3">
            <a:extLst>
              <a:ext uri="{FF2B5EF4-FFF2-40B4-BE49-F238E27FC236}">
                <a16:creationId xmlns:a16="http://schemas.microsoft.com/office/drawing/2014/main" id="{21F96D9A-C835-FEC7-C52A-283FA9171390}"/>
              </a:ext>
            </a:extLst>
          </p:cNvPr>
          <p:cNvSpPr>
            <a:spLocks noGrp="1"/>
          </p:cNvSpPr>
          <p:nvPr>
            <p:ph type="body" sz="quarter" idx="17" hasCustomPrompt="1"/>
          </p:nvPr>
        </p:nvSpPr>
        <p:spPr>
          <a:xfrm>
            <a:off x="774001" y="1017151"/>
            <a:ext cx="7343999" cy="360000"/>
          </a:xfrm>
        </p:spPr>
        <p:txBody>
          <a:bodyPr anchor="ctr"/>
          <a:lstStyle/>
          <a:p>
            <a:pPr lvl="0"/>
            <a:r>
              <a:rPr lang="de-DE" noProof="0"/>
              <a:t>Kapitel Abteilung</a:t>
            </a:r>
          </a:p>
        </p:txBody>
      </p:sp>
      <p:sp>
        <p:nvSpPr>
          <p:cNvPr id="9" name="Date Placeholder 1">
            <a:extLst>
              <a:ext uri="{FF2B5EF4-FFF2-40B4-BE49-F238E27FC236}">
                <a16:creationId xmlns:a16="http://schemas.microsoft.com/office/drawing/2014/main" id="{60C1F2DE-A847-5296-E7F7-02D4ABAFDA5D}"/>
              </a:ext>
            </a:extLst>
          </p:cNvPr>
          <p:cNvSpPr>
            <a:spLocks noGrp="1"/>
          </p:cNvSpPr>
          <p:nvPr>
            <p:ph type="dt" sz="half" idx="18"/>
          </p:nvPr>
        </p:nvSpPr>
        <p:spPr>
          <a:xfrm>
            <a:off x="774000" y="6047999"/>
            <a:ext cx="774000" cy="432175"/>
          </a:xfrm>
        </p:spPr>
        <p:txBody>
          <a:bodyPr/>
          <a:lstStyle/>
          <a:p>
            <a:fld id="{5FFCC37F-7E80-B348-A426-8FA8A1824625}" type="datetime1">
              <a:rPr lang="de-DE" smtClean="0"/>
              <a:t>30.08.22</a:t>
            </a:fld>
            <a:endParaRPr lang="de-DE" dirty="0"/>
          </a:p>
        </p:txBody>
      </p:sp>
      <p:sp>
        <p:nvSpPr>
          <p:cNvPr id="10" name="Footer Placeholder 2">
            <a:extLst>
              <a:ext uri="{FF2B5EF4-FFF2-40B4-BE49-F238E27FC236}">
                <a16:creationId xmlns:a16="http://schemas.microsoft.com/office/drawing/2014/main" id="{07323AE4-6341-3F13-E185-B67435AA370C}"/>
              </a:ext>
            </a:extLst>
          </p:cNvPr>
          <p:cNvSpPr>
            <a:spLocks noGrp="1"/>
          </p:cNvSpPr>
          <p:nvPr>
            <p:ph type="ftr" sz="quarter" idx="19"/>
          </p:nvPr>
        </p:nvSpPr>
        <p:spPr>
          <a:xfrm>
            <a:off x="1548000" y="6047998"/>
            <a:ext cx="4068000" cy="432177"/>
          </a:xfrm>
        </p:spPr>
        <p:txBody>
          <a:bodyPr/>
          <a:lstStyle/>
          <a:p>
            <a:r>
              <a:rPr lang="en-GB" dirty="0" err="1"/>
              <a:t>Schülerhilfe</a:t>
            </a:r>
            <a:r>
              <a:rPr lang="en-GB"/>
              <a:t> Redesign Master 2022</a:t>
            </a:r>
            <a:endParaRPr lang="en-GB" dirty="0"/>
          </a:p>
        </p:txBody>
      </p:sp>
      <p:sp>
        <p:nvSpPr>
          <p:cNvPr id="11" name="Slide Number Placeholder 4">
            <a:extLst>
              <a:ext uri="{FF2B5EF4-FFF2-40B4-BE49-F238E27FC236}">
                <a16:creationId xmlns:a16="http://schemas.microsoft.com/office/drawing/2014/main" id="{CF0AAFEC-7DB8-26F8-ECB5-061BB36E330D}"/>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dirty="0"/>
          </a:p>
        </p:txBody>
      </p:sp>
      <p:pic>
        <p:nvPicPr>
          <p:cNvPr id="12" name="Picture 11">
            <a:extLst>
              <a:ext uri="{FF2B5EF4-FFF2-40B4-BE49-F238E27FC236}">
                <a16:creationId xmlns:a16="http://schemas.microsoft.com/office/drawing/2014/main" id="{563AD71D-0272-A8A3-028C-6495DF4F140C}"/>
              </a:ext>
            </a:extLst>
          </p:cNvPr>
          <p:cNvPicPr>
            <a:picLocks noChangeAspect="1"/>
          </p:cNvPicPr>
          <p:nvPr userDrawn="1"/>
        </p:nvPicPr>
        <p:blipFill>
          <a:blip r:embed="rId2"/>
          <a:srcRect/>
          <a:stretch/>
        </p:blipFill>
        <p:spPr>
          <a:xfrm>
            <a:off x="8985974" y="0"/>
            <a:ext cx="1760026" cy="811262"/>
          </a:xfrm>
          <a:prstGeom prst="rect">
            <a:avLst/>
          </a:prstGeom>
        </p:spPr>
      </p:pic>
      <p:sp>
        <p:nvSpPr>
          <p:cNvPr id="5" name="Content Placeholder 3">
            <a:extLst>
              <a:ext uri="{FF2B5EF4-FFF2-40B4-BE49-F238E27FC236}">
                <a16:creationId xmlns:a16="http://schemas.microsoft.com/office/drawing/2014/main" id="{0856FD5F-EA20-0901-2F4D-5B4873BA0262}"/>
              </a:ext>
            </a:extLst>
          </p:cNvPr>
          <p:cNvSpPr>
            <a:spLocks noGrp="1"/>
          </p:cNvSpPr>
          <p:nvPr>
            <p:ph sz="quarter" idx="13" hasCustomPrompt="1"/>
          </p:nvPr>
        </p:nvSpPr>
        <p:spPr>
          <a:xfrm>
            <a:off x="774244" y="1835999"/>
            <a:ext cx="9972000" cy="3778369"/>
          </a:xfrm>
        </p:spPr>
        <p:txBody>
          <a:bodyPr lIns="18000" tIns="0">
            <a:noAutofit/>
          </a:bodyPr>
          <a:lstStyle>
            <a:lvl1pPr>
              <a:defRPr sz="1400"/>
            </a:lvl1pPr>
            <a:lvl2pPr>
              <a:defRPr sz="1400"/>
            </a:lvl2pPr>
            <a:lvl3pPr>
              <a:defRPr sz="1400"/>
            </a:lvl3pPr>
            <a:lvl4pPr>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Tree>
    <p:extLst>
      <p:ext uri="{BB962C8B-B14F-4D97-AF65-F5344CB8AC3E}">
        <p14:creationId xmlns:p14="http://schemas.microsoft.com/office/powerpoint/2010/main" val="305096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zeilige Headline Text 16">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7B7ECDF-1766-668D-D2A1-2AE023CF5C0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8" name="Text Placeholder 3">
            <a:extLst>
              <a:ext uri="{FF2B5EF4-FFF2-40B4-BE49-F238E27FC236}">
                <a16:creationId xmlns:a16="http://schemas.microsoft.com/office/drawing/2014/main" id="{21F96D9A-C835-FEC7-C52A-283FA9171390}"/>
              </a:ext>
            </a:extLst>
          </p:cNvPr>
          <p:cNvSpPr>
            <a:spLocks noGrp="1"/>
          </p:cNvSpPr>
          <p:nvPr>
            <p:ph type="body" sz="quarter" idx="17" hasCustomPrompt="1"/>
          </p:nvPr>
        </p:nvSpPr>
        <p:spPr>
          <a:xfrm>
            <a:off x="774001" y="1017151"/>
            <a:ext cx="7343999" cy="360000"/>
          </a:xfrm>
        </p:spPr>
        <p:txBody>
          <a:bodyPr anchor="ctr">
            <a:normAutofit/>
          </a:bodyPr>
          <a:lstStyle>
            <a:lvl1pPr>
              <a:defRPr sz="1600"/>
            </a:lvl1pPr>
          </a:lstStyle>
          <a:p>
            <a:pPr lvl="0"/>
            <a:r>
              <a:rPr lang="de-DE" noProof="0"/>
              <a:t>Kapitel Abteilung</a:t>
            </a:r>
          </a:p>
        </p:txBody>
      </p:sp>
      <p:sp>
        <p:nvSpPr>
          <p:cNvPr id="9" name="Date Placeholder 1">
            <a:extLst>
              <a:ext uri="{FF2B5EF4-FFF2-40B4-BE49-F238E27FC236}">
                <a16:creationId xmlns:a16="http://schemas.microsoft.com/office/drawing/2014/main" id="{60C1F2DE-A847-5296-E7F7-02D4ABAFDA5D}"/>
              </a:ext>
            </a:extLst>
          </p:cNvPr>
          <p:cNvSpPr>
            <a:spLocks noGrp="1"/>
          </p:cNvSpPr>
          <p:nvPr>
            <p:ph type="dt" sz="half" idx="18"/>
          </p:nvPr>
        </p:nvSpPr>
        <p:spPr>
          <a:xfrm>
            <a:off x="774000" y="6047999"/>
            <a:ext cx="774000" cy="432175"/>
          </a:xfrm>
        </p:spPr>
        <p:txBody>
          <a:bodyPr/>
          <a:lstStyle/>
          <a:p>
            <a:fld id="{5FFCC37F-7E80-B348-A426-8FA8A1824625}" type="datetime1">
              <a:rPr lang="de-DE" smtClean="0"/>
              <a:t>30.08.22</a:t>
            </a:fld>
            <a:endParaRPr lang="de-DE" dirty="0"/>
          </a:p>
        </p:txBody>
      </p:sp>
      <p:sp>
        <p:nvSpPr>
          <p:cNvPr id="10" name="Footer Placeholder 2">
            <a:extLst>
              <a:ext uri="{FF2B5EF4-FFF2-40B4-BE49-F238E27FC236}">
                <a16:creationId xmlns:a16="http://schemas.microsoft.com/office/drawing/2014/main" id="{07323AE4-6341-3F13-E185-B67435AA370C}"/>
              </a:ext>
            </a:extLst>
          </p:cNvPr>
          <p:cNvSpPr>
            <a:spLocks noGrp="1"/>
          </p:cNvSpPr>
          <p:nvPr>
            <p:ph type="ftr" sz="quarter" idx="19"/>
          </p:nvPr>
        </p:nvSpPr>
        <p:spPr>
          <a:xfrm>
            <a:off x="1548000" y="6047998"/>
            <a:ext cx="4068000" cy="432177"/>
          </a:xfrm>
        </p:spPr>
        <p:txBody>
          <a:bodyPr/>
          <a:lstStyle/>
          <a:p>
            <a:r>
              <a:rPr lang="en-GB" dirty="0" err="1"/>
              <a:t>Schülerhilfe</a:t>
            </a:r>
            <a:r>
              <a:rPr lang="en-GB"/>
              <a:t> Redesign Master 2022</a:t>
            </a:r>
            <a:endParaRPr lang="en-GB" dirty="0"/>
          </a:p>
        </p:txBody>
      </p:sp>
      <p:sp>
        <p:nvSpPr>
          <p:cNvPr id="11" name="Slide Number Placeholder 4">
            <a:extLst>
              <a:ext uri="{FF2B5EF4-FFF2-40B4-BE49-F238E27FC236}">
                <a16:creationId xmlns:a16="http://schemas.microsoft.com/office/drawing/2014/main" id="{CF0AAFEC-7DB8-26F8-ECB5-061BB36E330D}"/>
              </a:ext>
            </a:extLst>
          </p:cNvPr>
          <p:cNvSpPr>
            <a:spLocks noGrp="1"/>
          </p:cNvSpPr>
          <p:nvPr>
            <p:ph type="sldNum" idx="20"/>
          </p:nvPr>
        </p:nvSpPr>
        <p:spPr>
          <a:xfrm>
            <a:off x="9972000" y="6048175"/>
            <a:ext cx="774000" cy="432000"/>
          </a:xfrm>
        </p:spPr>
        <p:txBody>
          <a:bodyPr/>
          <a:lstStyle/>
          <a:p>
            <a:fld id="{00000000-1234-1234-1234-123412341234}" type="slidenum">
              <a:rPr lang="de" smtClean="0"/>
              <a:pPr/>
              <a:t>‹Nr.›</a:t>
            </a:fld>
            <a:endParaRPr lang="de" dirty="0"/>
          </a:p>
        </p:txBody>
      </p:sp>
      <p:pic>
        <p:nvPicPr>
          <p:cNvPr id="12" name="Picture 11">
            <a:extLst>
              <a:ext uri="{FF2B5EF4-FFF2-40B4-BE49-F238E27FC236}">
                <a16:creationId xmlns:a16="http://schemas.microsoft.com/office/drawing/2014/main" id="{563AD71D-0272-A8A3-028C-6495DF4F140C}"/>
              </a:ext>
            </a:extLst>
          </p:cNvPr>
          <p:cNvPicPr>
            <a:picLocks noChangeAspect="1"/>
          </p:cNvPicPr>
          <p:nvPr userDrawn="1"/>
        </p:nvPicPr>
        <p:blipFill>
          <a:blip r:embed="rId2"/>
          <a:srcRect/>
          <a:stretch/>
        </p:blipFill>
        <p:spPr>
          <a:xfrm>
            <a:off x="8985974" y="0"/>
            <a:ext cx="1760026" cy="811262"/>
          </a:xfrm>
          <a:prstGeom prst="rect">
            <a:avLst/>
          </a:prstGeom>
        </p:spPr>
      </p:pic>
      <p:sp>
        <p:nvSpPr>
          <p:cNvPr id="5" name="Content Placeholder 3">
            <a:extLst>
              <a:ext uri="{FF2B5EF4-FFF2-40B4-BE49-F238E27FC236}">
                <a16:creationId xmlns:a16="http://schemas.microsoft.com/office/drawing/2014/main" id="{0856FD5F-EA20-0901-2F4D-5B4873BA0262}"/>
              </a:ext>
            </a:extLst>
          </p:cNvPr>
          <p:cNvSpPr>
            <a:spLocks noGrp="1"/>
          </p:cNvSpPr>
          <p:nvPr>
            <p:ph sz="quarter" idx="13" hasCustomPrompt="1"/>
          </p:nvPr>
        </p:nvSpPr>
        <p:spPr>
          <a:xfrm>
            <a:off x="774244" y="1835999"/>
            <a:ext cx="9972000" cy="3778369"/>
          </a:xfrm>
        </p:spPr>
        <p:txBody>
          <a:bodyPr lIns="18000" tIns="0">
            <a:noAutofit/>
          </a:bodyPr>
          <a:lstStyle>
            <a:lvl1pPr>
              <a:lnSpc>
                <a:spcPts val="2400"/>
              </a:lnSpc>
              <a:spcAft>
                <a:spcPts val="1000"/>
              </a:spcAft>
              <a:defRPr sz="1600"/>
            </a:lvl1pPr>
            <a:lvl2pPr>
              <a:lnSpc>
                <a:spcPts val="2400"/>
              </a:lnSpc>
              <a:spcAft>
                <a:spcPts val="1000"/>
              </a:spcAft>
              <a:defRPr sz="1600"/>
            </a:lvl2pPr>
            <a:lvl3pPr>
              <a:lnSpc>
                <a:spcPts val="2400"/>
              </a:lnSpc>
              <a:spcAft>
                <a:spcPts val="1000"/>
              </a:spcAft>
              <a:defRPr sz="1600"/>
            </a:lvl3pPr>
            <a:lvl4pPr>
              <a:lnSpc>
                <a:spcPts val="2400"/>
              </a:lnSpc>
              <a:spcAft>
                <a:spcPts val="1000"/>
              </a:spcAft>
              <a:defRPr sz="1600"/>
            </a:lvl4pPr>
            <a:lvl5pPr>
              <a:defRPr sz="14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Tree>
    <p:extLst>
      <p:ext uri="{BB962C8B-B14F-4D97-AF65-F5344CB8AC3E}">
        <p14:creationId xmlns:p14="http://schemas.microsoft.com/office/powerpoint/2010/main" val="274938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zeilige Headline Text Bi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1836000"/>
            <a:ext cx="4841756" cy="3778368"/>
          </a:xfrm>
        </p:spPr>
        <p:txBody>
          <a:bodyPr lIns="18000" tIns="0">
            <a:noAutofit/>
          </a:bodyPr>
          <a:lstStyle>
            <a:lvl1pPr>
              <a:defRPr sz="1400"/>
            </a:lvl1pPr>
            <a:lvl2pPr>
              <a:defRPr sz="1400"/>
            </a:lvl2pPr>
            <a:lvl3pPr>
              <a:defRPr sz="14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noProof="0" smtClean="0"/>
              <a:t>30.08.22</a:t>
            </a:fld>
            <a:endParaRPr lang="de-DE" noProof="0"/>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de-DE" noProof="0"/>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DE" noProof="0" smtClean="0"/>
              <a:pPr/>
              <a:t>‹Nr.›</a:t>
            </a:fld>
            <a:endParaRPr lang="de-DE" noProof="0"/>
          </a:p>
        </p:txBody>
      </p:sp>
      <p:sp>
        <p:nvSpPr>
          <p:cNvPr id="12" name="Picture Placeholder 5">
            <a:extLst>
              <a:ext uri="{FF2B5EF4-FFF2-40B4-BE49-F238E27FC236}">
                <a16:creationId xmlns:a16="http://schemas.microsoft.com/office/drawing/2014/main" id="{05DBD29D-6241-83CA-09D4-B82F36DE541B}"/>
              </a:ext>
            </a:extLst>
          </p:cNvPr>
          <p:cNvSpPr>
            <a:spLocks noGrp="1"/>
          </p:cNvSpPr>
          <p:nvPr>
            <p:ph type="pic" sz="quarter" idx="21"/>
          </p:nvPr>
        </p:nvSpPr>
        <p:spPr>
          <a:xfrm>
            <a:off x="5904125" y="1836738"/>
            <a:ext cx="4841875" cy="3778250"/>
          </a:xfrm>
          <a:prstGeom prst="roundRect">
            <a:avLst>
              <a:gd name="adj" fmla="val 3390"/>
            </a:avLst>
          </a:prstGeom>
        </p:spPr>
        <p:txBody>
          <a:bodyPr/>
          <a:lstStyle/>
          <a:p>
            <a:endParaRPr lang="de-DE" noProof="0"/>
          </a:p>
        </p:txBody>
      </p:sp>
      <p:sp>
        <p:nvSpPr>
          <p:cNvPr id="2" name="Title 3">
            <a:extLst>
              <a:ext uri="{FF2B5EF4-FFF2-40B4-BE49-F238E27FC236}">
                <a16:creationId xmlns:a16="http://schemas.microsoft.com/office/drawing/2014/main" id="{090E418C-A48E-93A9-0D2F-8A1ADDB36DB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3" name="Text Placeholder 3">
            <a:extLst>
              <a:ext uri="{FF2B5EF4-FFF2-40B4-BE49-F238E27FC236}">
                <a16:creationId xmlns:a16="http://schemas.microsoft.com/office/drawing/2014/main" id="{4D2DB1F5-6F91-3871-BA63-B5D1F8524778}"/>
              </a:ext>
            </a:extLst>
          </p:cNvPr>
          <p:cNvSpPr>
            <a:spLocks noGrp="1"/>
          </p:cNvSpPr>
          <p:nvPr>
            <p:ph type="body" sz="quarter" idx="17" hasCustomPrompt="1"/>
          </p:nvPr>
        </p:nvSpPr>
        <p:spPr>
          <a:xfrm>
            <a:off x="774001" y="1017151"/>
            <a:ext cx="7343999" cy="360000"/>
          </a:xfrm>
        </p:spPr>
        <p:txBody>
          <a:bodyPr anchor="ctr"/>
          <a:lstStyle/>
          <a:p>
            <a:pPr lvl="0"/>
            <a:r>
              <a:rPr lang="de-DE" noProof="0"/>
              <a:t>Kapitel Abteilung</a:t>
            </a:r>
          </a:p>
        </p:txBody>
      </p:sp>
      <p:pic>
        <p:nvPicPr>
          <p:cNvPr id="4" name="Picture 3">
            <a:extLst>
              <a:ext uri="{FF2B5EF4-FFF2-40B4-BE49-F238E27FC236}">
                <a16:creationId xmlns:a16="http://schemas.microsoft.com/office/drawing/2014/main" id="{83A27D27-C4BC-D599-8E86-18550AC61E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81874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zeilige Headline Text Bild 16">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528FA3F-0BE5-F767-4270-4FAA400F7506}"/>
              </a:ext>
            </a:extLst>
          </p:cNvPr>
          <p:cNvSpPr>
            <a:spLocks noGrp="1"/>
          </p:cNvSpPr>
          <p:nvPr>
            <p:ph sz="quarter" idx="13" hasCustomPrompt="1"/>
          </p:nvPr>
        </p:nvSpPr>
        <p:spPr>
          <a:xfrm>
            <a:off x="774244" y="1836000"/>
            <a:ext cx="4841756" cy="3778368"/>
          </a:xfrm>
        </p:spPr>
        <p:txBody>
          <a:bodyPr lIns="18000" tIns="0">
            <a:noAutofit/>
          </a:bodyPr>
          <a:lstStyle>
            <a:lvl1pPr>
              <a:lnSpc>
                <a:spcPts val="2400"/>
              </a:lnSpc>
              <a:defRPr sz="1600"/>
            </a:lvl1pPr>
            <a:lvl2pPr>
              <a:lnSpc>
                <a:spcPts val="2400"/>
              </a:lnSpc>
              <a:defRPr sz="1600"/>
            </a:lvl2pPr>
            <a:lvl3pPr>
              <a:lnSpc>
                <a:spcPts val="2400"/>
              </a:lnSpc>
              <a:defRPr sz="1600"/>
            </a:lvl3pPr>
            <a:lvl4pPr marL="0" indent="0">
              <a:buNone/>
              <a:defRPr sz="1400"/>
            </a:lvl4pPr>
            <a:lvl5pPr>
              <a:defRPr sz="1400"/>
            </a:lvl5pPr>
          </a:lstStyle>
          <a:p>
            <a:pPr lvl="0"/>
            <a:r>
              <a:rPr lang="de-DE" noProof="0"/>
              <a:t>Click to edit Master text styles</a:t>
            </a:r>
          </a:p>
          <a:p>
            <a:pPr lvl="1"/>
            <a:r>
              <a:rPr lang="de-DE" noProof="0"/>
              <a:t>Second level</a:t>
            </a:r>
          </a:p>
          <a:p>
            <a:pPr lvl="2"/>
            <a:r>
              <a:rPr lang="de-DE" noProof="0"/>
              <a:t>Third level</a:t>
            </a:r>
          </a:p>
          <a:p>
            <a:pPr lvl="2"/>
            <a:r>
              <a:rPr lang="de-DE" noProof="0"/>
              <a:t>Fourth level</a:t>
            </a:r>
          </a:p>
          <a:p>
            <a:pPr lvl="2"/>
            <a:endParaRPr lang="de-DE" noProof="0"/>
          </a:p>
        </p:txBody>
      </p:sp>
      <p:sp>
        <p:nvSpPr>
          <p:cNvPr id="9" name="Date Placeholder 14">
            <a:extLst>
              <a:ext uri="{FF2B5EF4-FFF2-40B4-BE49-F238E27FC236}">
                <a16:creationId xmlns:a16="http://schemas.microsoft.com/office/drawing/2014/main" id="{48D38378-3BD2-2BC7-CC72-DB9DAAF7C786}"/>
              </a:ext>
            </a:extLst>
          </p:cNvPr>
          <p:cNvSpPr>
            <a:spLocks noGrp="1"/>
          </p:cNvSpPr>
          <p:nvPr>
            <p:ph type="dt" sz="half" idx="18"/>
          </p:nvPr>
        </p:nvSpPr>
        <p:spPr>
          <a:xfrm>
            <a:off x="774000" y="6047999"/>
            <a:ext cx="774000" cy="432175"/>
          </a:xfrm>
        </p:spPr>
        <p:txBody>
          <a:bodyPr/>
          <a:lstStyle/>
          <a:p>
            <a:fld id="{F9FA0ABA-CA44-E643-ABA7-29807A3DF4DB}" type="datetime1">
              <a:rPr lang="de-DE" noProof="0" smtClean="0"/>
              <a:t>30.08.22</a:t>
            </a:fld>
            <a:endParaRPr lang="de-DE" noProof="0"/>
          </a:p>
        </p:txBody>
      </p:sp>
      <p:sp>
        <p:nvSpPr>
          <p:cNvPr id="10" name="Footer Placeholder 15">
            <a:extLst>
              <a:ext uri="{FF2B5EF4-FFF2-40B4-BE49-F238E27FC236}">
                <a16:creationId xmlns:a16="http://schemas.microsoft.com/office/drawing/2014/main" id="{A4488EE5-FA9C-28BB-5D84-4D741449A245}"/>
              </a:ext>
            </a:extLst>
          </p:cNvPr>
          <p:cNvSpPr>
            <a:spLocks noGrp="1"/>
          </p:cNvSpPr>
          <p:nvPr>
            <p:ph type="ftr" sz="quarter" idx="19"/>
          </p:nvPr>
        </p:nvSpPr>
        <p:spPr>
          <a:xfrm>
            <a:off x="1548000" y="6047998"/>
            <a:ext cx="4068000" cy="432177"/>
          </a:xfrm>
        </p:spPr>
        <p:txBody>
          <a:bodyPr/>
          <a:lstStyle/>
          <a:p>
            <a:r>
              <a:rPr lang="de-DE" noProof="0"/>
              <a:t>Schülerhilfe Redesign Master 2022</a:t>
            </a:r>
          </a:p>
        </p:txBody>
      </p:sp>
      <p:sp>
        <p:nvSpPr>
          <p:cNvPr id="11" name="Slide Number Placeholder 16">
            <a:extLst>
              <a:ext uri="{FF2B5EF4-FFF2-40B4-BE49-F238E27FC236}">
                <a16:creationId xmlns:a16="http://schemas.microsoft.com/office/drawing/2014/main" id="{E4534319-B55C-61A3-506C-589E01872B7B}"/>
              </a:ext>
            </a:extLst>
          </p:cNvPr>
          <p:cNvSpPr>
            <a:spLocks noGrp="1"/>
          </p:cNvSpPr>
          <p:nvPr>
            <p:ph type="sldNum" idx="20"/>
          </p:nvPr>
        </p:nvSpPr>
        <p:spPr>
          <a:xfrm>
            <a:off x="9972000" y="6048175"/>
            <a:ext cx="774000" cy="432000"/>
          </a:xfrm>
        </p:spPr>
        <p:txBody>
          <a:bodyPr/>
          <a:lstStyle/>
          <a:p>
            <a:fld id="{00000000-1234-1234-1234-123412341234}" type="slidenum">
              <a:rPr lang="de-DE" noProof="0" smtClean="0"/>
              <a:pPr/>
              <a:t>‹Nr.›</a:t>
            </a:fld>
            <a:endParaRPr lang="de-DE" noProof="0"/>
          </a:p>
        </p:txBody>
      </p:sp>
      <p:sp>
        <p:nvSpPr>
          <p:cNvPr id="12" name="Picture Placeholder 5">
            <a:extLst>
              <a:ext uri="{FF2B5EF4-FFF2-40B4-BE49-F238E27FC236}">
                <a16:creationId xmlns:a16="http://schemas.microsoft.com/office/drawing/2014/main" id="{05DBD29D-6241-83CA-09D4-B82F36DE541B}"/>
              </a:ext>
            </a:extLst>
          </p:cNvPr>
          <p:cNvSpPr>
            <a:spLocks noGrp="1"/>
          </p:cNvSpPr>
          <p:nvPr>
            <p:ph type="pic" sz="quarter" idx="21"/>
          </p:nvPr>
        </p:nvSpPr>
        <p:spPr>
          <a:xfrm>
            <a:off x="5904125" y="1836738"/>
            <a:ext cx="4841875" cy="3778250"/>
          </a:xfrm>
          <a:prstGeom prst="roundRect">
            <a:avLst>
              <a:gd name="adj" fmla="val 3390"/>
            </a:avLst>
          </a:prstGeom>
        </p:spPr>
        <p:txBody>
          <a:bodyPr>
            <a:normAutofit/>
          </a:bodyPr>
          <a:lstStyle>
            <a:lvl1pPr>
              <a:lnSpc>
                <a:spcPts val="2400"/>
              </a:lnSpc>
              <a:defRPr sz="1600"/>
            </a:lvl1pPr>
          </a:lstStyle>
          <a:p>
            <a:endParaRPr lang="de-DE" noProof="0" dirty="0"/>
          </a:p>
        </p:txBody>
      </p:sp>
      <p:sp>
        <p:nvSpPr>
          <p:cNvPr id="2" name="Title 3">
            <a:extLst>
              <a:ext uri="{FF2B5EF4-FFF2-40B4-BE49-F238E27FC236}">
                <a16:creationId xmlns:a16="http://schemas.microsoft.com/office/drawing/2014/main" id="{090E418C-A48E-93A9-0D2F-8A1ADDB36DB8}"/>
              </a:ext>
            </a:extLst>
          </p:cNvPr>
          <p:cNvSpPr>
            <a:spLocks noGrp="1"/>
          </p:cNvSpPr>
          <p:nvPr>
            <p:ph type="title" hasCustomPrompt="1"/>
          </p:nvPr>
        </p:nvSpPr>
        <p:spPr>
          <a:xfrm>
            <a:off x="774001" y="647819"/>
            <a:ext cx="7343999" cy="369332"/>
          </a:xfrm>
        </p:spPr>
        <p:txBody>
          <a:bodyPr>
            <a:spAutoFit/>
          </a:bodyPr>
          <a:lstStyle>
            <a:lvl1pPr>
              <a:defRPr sz="2400"/>
            </a:lvl1pPr>
          </a:lstStyle>
          <a:p>
            <a:r>
              <a:rPr lang="de-DE" noProof="0"/>
              <a:t>Kurze Headline in maximal einer Zeile.</a:t>
            </a:r>
          </a:p>
        </p:txBody>
      </p:sp>
      <p:sp>
        <p:nvSpPr>
          <p:cNvPr id="3" name="Text Placeholder 3">
            <a:extLst>
              <a:ext uri="{FF2B5EF4-FFF2-40B4-BE49-F238E27FC236}">
                <a16:creationId xmlns:a16="http://schemas.microsoft.com/office/drawing/2014/main" id="{4D2DB1F5-6F91-3871-BA63-B5D1F8524778}"/>
              </a:ext>
            </a:extLst>
          </p:cNvPr>
          <p:cNvSpPr>
            <a:spLocks noGrp="1"/>
          </p:cNvSpPr>
          <p:nvPr>
            <p:ph type="body" sz="quarter" idx="17" hasCustomPrompt="1"/>
          </p:nvPr>
        </p:nvSpPr>
        <p:spPr>
          <a:xfrm>
            <a:off x="774001" y="1017151"/>
            <a:ext cx="7343999" cy="360000"/>
          </a:xfrm>
        </p:spPr>
        <p:txBody>
          <a:bodyPr anchor="ctr">
            <a:normAutofit/>
          </a:bodyPr>
          <a:lstStyle>
            <a:lvl1pPr>
              <a:lnSpc>
                <a:spcPts val="2400"/>
              </a:lnSpc>
              <a:defRPr sz="1600"/>
            </a:lvl1pPr>
          </a:lstStyle>
          <a:p>
            <a:pPr lvl="0"/>
            <a:r>
              <a:rPr lang="de-DE" noProof="0"/>
              <a:t>Kapitel Abteilung</a:t>
            </a:r>
          </a:p>
        </p:txBody>
      </p:sp>
      <p:pic>
        <p:nvPicPr>
          <p:cNvPr id="4" name="Picture 3">
            <a:extLst>
              <a:ext uri="{FF2B5EF4-FFF2-40B4-BE49-F238E27FC236}">
                <a16:creationId xmlns:a16="http://schemas.microsoft.com/office/drawing/2014/main" id="{83A27D27-C4BC-D599-8E86-18550AC61EBA}"/>
              </a:ext>
            </a:extLst>
          </p:cNvPr>
          <p:cNvPicPr>
            <a:picLocks noChangeAspect="1"/>
          </p:cNvPicPr>
          <p:nvPr userDrawn="1"/>
        </p:nvPicPr>
        <p:blipFill>
          <a:blip r:embed="rId2"/>
          <a:srcRect/>
          <a:stretch/>
        </p:blipFill>
        <p:spPr>
          <a:xfrm>
            <a:off x="8985974" y="0"/>
            <a:ext cx="1760026" cy="811262"/>
          </a:xfrm>
          <a:prstGeom prst="rect">
            <a:avLst/>
          </a:prstGeom>
        </p:spPr>
      </p:pic>
    </p:spTree>
    <p:extLst>
      <p:ext uri="{BB962C8B-B14F-4D97-AF65-F5344CB8AC3E}">
        <p14:creationId xmlns:p14="http://schemas.microsoft.com/office/powerpoint/2010/main" val="32429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
        <p:cNvGrpSpPr/>
        <p:nvPr/>
      </p:nvGrpSpPr>
      <p:grpSpPr>
        <a:xfrm>
          <a:off x="0" y="0"/>
          <a:ext cx="0" cy="0"/>
          <a:chOff x="0" y="0"/>
          <a:chExt cx="0" cy="0"/>
        </a:xfrm>
      </p:grpSpPr>
      <p:sp>
        <p:nvSpPr>
          <p:cNvPr id="10" name="Google Shape;10;p2"/>
          <p:cNvSpPr txBox="1">
            <a:spLocks noGrp="1"/>
          </p:cNvSpPr>
          <p:nvPr>
            <p:ph type="sldNum" idx="12"/>
          </p:nvPr>
        </p:nvSpPr>
        <p:spPr>
          <a:xfrm>
            <a:off x="9972000" y="6048175"/>
            <a:ext cx="774000" cy="432000"/>
          </a:xfrm>
          <a:prstGeom prst="rect">
            <a:avLst/>
          </a:prstGeom>
          <a:noFill/>
          <a:ln>
            <a:noFill/>
          </a:ln>
        </p:spPr>
        <p:txBody>
          <a:bodyPr spcFirstLastPara="1" wrap="square" lIns="0" tIns="0" rIns="0" bIns="0" anchor="ctr" anchorCtr="0">
            <a:noAutofit/>
          </a:bodyPr>
          <a:lstStyle>
            <a:lvl1pPr lvl="0" algn="r">
              <a:buNone/>
              <a:defRPr sz="800">
                <a:solidFill>
                  <a:srgbClr val="463728">
                    <a:alpha val="40000"/>
                  </a:srgbClr>
                </a:solidFill>
                <a:latin typeface="Montserrat"/>
                <a:ea typeface="Montserrat"/>
                <a:cs typeface="Montserrat"/>
                <a:sym typeface="Montserrat"/>
              </a:defRPr>
            </a:lvl1pPr>
            <a:lvl2pPr lvl="1" algn="ctr">
              <a:buNone/>
              <a:defRPr sz="1000">
                <a:solidFill>
                  <a:schemeClr val="accent1"/>
                </a:solidFill>
                <a:latin typeface="Montserrat"/>
                <a:ea typeface="Montserrat"/>
                <a:cs typeface="Montserrat"/>
                <a:sym typeface="Montserrat"/>
              </a:defRPr>
            </a:lvl2pPr>
            <a:lvl3pPr lvl="2" algn="ctr">
              <a:buNone/>
              <a:defRPr sz="1000">
                <a:solidFill>
                  <a:schemeClr val="accent1"/>
                </a:solidFill>
                <a:latin typeface="Montserrat"/>
                <a:ea typeface="Montserrat"/>
                <a:cs typeface="Montserrat"/>
                <a:sym typeface="Montserrat"/>
              </a:defRPr>
            </a:lvl3pPr>
            <a:lvl4pPr lvl="3" algn="ctr">
              <a:buNone/>
              <a:defRPr sz="1000">
                <a:solidFill>
                  <a:schemeClr val="accent1"/>
                </a:solidFill>
                <a:latin typeface="Montserrat"/>
                <a:ea typeface="Montserrat"/>
                <a:cs typeface="Montserrat"/>
                <a:sym typeface="Montserrat"/>
              </a:defRPr>
            </a:lvl4pPr>
            <a:lvl5pPr lvl="4" algn="ctr">
              <a:buNone/>
              <a:defRPr sz="1000">
                <a:solidFill>
                  <a:schemeClr val="accent1"/>
                </a:solidFill>
                <a:latin typeface="Montserrat"/>
                <a:ea typeface="Montserrat"/>
                <a:cs typeface="Montserrat"/>
                <a:sym typeface="Montserrat"/>
              </a:defRPr>
            </a:lvl5pPr>
            <a:lvl6pPr lvl="5" algn="ctr">
              <a:buNone/>
              <a:defRPr sz="1000">
                <a:solidFill>
                  <a:schemeClr val="accent1"/>
                </a:solidFill>
                <a:latin typeface="Montserrat"/>
                <a:ea typeface="Montserrat"/>
                <a:cs typeface="Montserrat"/>
                <a:sym typeface="Montserrat"/>
              </a:defRPr>
            </a:lvl6pPr>
            <a:lvl7pPr lvl="6" algn="ctr">
              <a:buNone/>
              <a:defRPr sz="1000">
                <a:solidFill>
                  <a:schemeClr val="accent1"/>
                </a:solidFill>
                <a:latin typeface="Montserrat"/>
                <a:ea typeface="Montserrat"/>
                <a:cs typeface="Montserrat"/>
                <a:sym typeface="Montserrat"/>
              </a:defRPr>
            </a:lvl7pPr>
            <a:lvl8pPr lvl="7" algn="ctr">
              <a:buNone/>
              <a:defRPr sz="1000">
                <a:solidFill>
                  <a:schemeClr val="accent1"/>
                </a:solidFill>
                <a:latin typeface="Montserrat"/>
                <a:ea typeface="Montserrat"/>
                <a:cs typeface="Montserrat"/>
                <a:sym typeface="Montserrat"/>
              </a:defRPr>
            </a:lvl8pPr>
            <a:lvl9pPr lvl="8" algn="ctr">
              <a:buNone/>
              <a:defRPr sz="1000">
                <a:solidFill>
                  <a:schemeClr val="accent1"/>
                </a:solidFill>
                <a:latin typeface="Montserrat"/>
                <a:ea typeface="Montserrat"/>
                <a:cs typeface="Montserrat"/>
                <a:sym typeface="Montserrat"/>
              </a:defRPr>
            </a:lvl9pPr>
          </a:lstStyle>
          <a:p>
            <a:fld id="{00000000-1234-1234-1234-123412341234}" type="slidenum">
              <a:rPr lang="de" smtClean="0"/>
              <a:pPr/>
              <a:t>‹Nr.›</a:t>
            </a:fld>
            <a:endParaRPr lang="de" dirty="0"/>
          </a:p>
        </p:txBody>
      </p:sp>
      <p:sp>
        <p:nvSpPr>
          <p:cNvPr id="2" name="Title Placeholder 1">
            <a:extLst>
              <a:ext uri="{FF2B5EF4-FFF2-40B4-BE49-F238E27FC236}">
                <a16:creationId xmlns:a16="http://schemas.microsoft.com/office/drawing/2014/main" id="{235002CB-8CE9-9945-BED6-50B466A7A4E1}"/>
              </a:ext>
            </a:extLst>
          </p:cNvPr>
          <p:cNvSpPr>
            <a:spLocks noGrp="1"/>
          </p:cNvSpPr>
          <p:nvPr>
            <p:ph type="title"/>
          </p:nvPr>
        </p:nvSpPr>
        <p:spPr>
          <a:xfrm>
            <a:off x="774001" y="1008000"/>
            <a:ext cx="7343999" cy="468000"/>
          </a:xfrm>
          <a:prstGeom prst="rect">
            <a:avLst/>
          </a:prstGeom>
        </p:spPr>
        <p:txBody>
          <a:bodyPr vert="horz" lIns="0" tIns="0" rIns="0" bIns="0" rtlCol="0" anchor="t" anchorCtr="0">
            <a:noAutofit/>
          </a:bodyPr>
          <a:lstStyle/>
          <a:p>
            <a:endParaRPr lang="de-DE" noProof="0"/>
          </a:p>
        </p:txBody>
      </p:sp>
      <p:sp>
        <p:nvSpPr>
          <p:cNvPr id="4" name="Text Placeholder 3">
            <a:extLst>
              <a:ext uri="{FF2B5EF4-FFF2-40B4-BE49-F238E27FC236}">
                <a16:creationId xmlns:a16="http://schemas.microsoft.com/office/drawing/2014/main" id="{E18A0016-EC01-634D-A1D4-54259A17025C}"/>
              </a:ext>
            </a:extLst>
          </p:cNvPr>
          <p:cNvSpPr>
            <a:spLocks noGrp="1"/>
          </p:cNvSpPr>
          <p:nvPr>
            <p:ph type="body" idx="1"/>
          </p:nvPr>
        </p:nvSpPr>
        <p:spPr>
          <a:xfrm>
            <a:off x="774000" y="1836000"/>
            <a:ext cx="9972000" cy="3780000"/>
          </a:xfrm>
          <a:prstGeom prst="rect">
            <a:avLst/>
          </a:prstGeom>
        </p:spPr>
        <p:txBody>
          <a:bodyPr vert="horz" lIns="18000" tIns="0" rIns="0" bIns="0" rtlCol="0">
            <a:normAutofit/>
          </a:bodyPr>
          <a:lstStyle/>
          <a:p>
            <a:pPr lvl="0"/>
            <a:r>
              <a:rPr lang="de-DE" noProof="0"/>
              <a:t>Click to edit Master text styles</a:t>
            </a:r>
          </a:p>
          <a:p>
            <a:pPr lvl="1"/>
            <a:r>
              <a:rPr lang="de-DE" noProof="0"/>
              <a:t>Second level</a:t>
            </a:r>
          </a:p>
          <a:p>
            <a:pPr lvl="3"/>
            <a:r>
              <a:rPr lang="de-DE" noProof="0"/>
              <a:t>Third level</a:t>
            </a:r>
          </a:p>
          <a:p>
            <a:pPr lvl="3"/>
            <a:r>
              <a:rPr lang="de-DE" noProof="0"/>
              <a:t>Fourth level</a:t>
            </a:r>
          </a:p>
        </p:txBody>
      </p:sp>
      <p:sp>
        <p:nvSpPr>
          <p:cNvPr id="5" name="Footer Placeholder 4">
            <a:extLst>
              <a:ext uri="{FF2B5EF4-FFF2-40B4-BE49-F238E27FC236}">
                <a16:creationId xmlns:a16="http://schemas.microsoft.com/office/drawing/2014/main" id="{85268C91-398A-5D4A-8B34-9123F3A5CF83}"/>
              </a:ext>
            </a:extLst>
          </p:cNvPr>
          <p:cNvSpPr>
            <a:spLocks noGrp="1"/>
          </p:cNvSpPr>
          <p:nvPr>
            <p:ph type="ftr" sz="quarter" idx="3"/>
          </p:nvPr>
        </p:nvSpPr>
        <p:spPr>
          <a:xfrm>
            <a:off x="1548000" y="6047998"/>
            <a:ext cx="4068000" cy="432177"/>
          </a:xfrm>
          <a:prstGeom prst="rect">
            <a:avLst/>
          </a:prstGeom>
        </p:spPr>
        <p:txBody>
          <a:bodyPr vert="horz" lIns="0" tIns="0" rIns="0" bIns="0" rtlCol="0" anchor="ctr"/>
          <a:lstStyle>
            <a:lvl1pPr algn="l">
              <a:defRPr lang="en-DE" sz="800" b="1" i="0" u="none" strike="noStrike" cap="none">
                <a:solidFill>
                  <a:srgbClr val="463728">
                    <a:alpha val="40000"/>
                  </a:srgbClr>
                </a:solidFill>
                <a:latin typeface="Montserrat SemiBold" pitchFamily="2" charset="77"/>
                <a:ea typeface="Montserrat SemiBold" pitchFamily="2" charset="77"/>
                <a:cs typeface="Montserrat SemiBold" pitchFamily="2" charset="77"/>
                <a:sym typeface="Montserrat"/>
              </a:defRPr>
            </a:lvl1pPr>
          </a:lstStyle>
          <a:p>
            <a:r>
              <a:rPr lang="en-GB" dirty="0" err="1"/>
              <a:t>Schülerhilfe</a:t>
            </a:r>
            <a:r>
              <a:rPr lang="en-GB"/>
              <a:t> Redesign Master 2022</a:t>
            </a:r>
            <a:endParaRPr lang="en-GB" dirty="0"/>
          </a:p>
        </p:txBody>
      </p:sp>
      <p:sp>
        <p:nvSpPr>
          <p:cNvPr id="8" name="Date Placeholder 7">
            <a:extLst>
              <a:ext uri="{FF2B5EF4-FFF2-40B4-BE49-F238E27FC236}">
                <a16:creationId xmlns:a16="http://schemas.microsoft.com/office/drawing/2014/main" id="{CD3844C3-77A1-674C-A3F2-3CED404653EE}"/>
              </a:ext>
            </a:extLst>
          </p:cNvPr>
          <p:cNvSpPr>
            <a:spLocks noGrp="1"/>
          </p:cNvSpPr>
          <p:nvPr>
            <p:ph type="dt" sz="half" idx="2"/>
          </p:nvPr>
        </p:nvSpPr>
        <p:spPr>
          <a:xfrm>
            <a:off x="774000" y="6047999"/>
            <a:ext cx="774000" cy="432175"/>
          </a:xfrm>
          <a:prstGeom prst="rect">
            <a:avLst/>
          </a:prstGeom>
        </p:spPr>
        <p:txBody>
          <a:bodyPr vert="horz" lIns="0" tIns="0" rIns="0" bIns="0" rtlCol="0" anchor="ctr"/>
          <a:lstStyle>
            <a:lvl1pPr algn="l">
              <a:defRPr lang="en-DE" sz="800" b="0" i="0" u="none" strike="noStrike" cap="none" smtClean="0">
                <a:solidFill>
                  <a:srgbClr val="463728">
                    <a:alpha val="40000"/>
                  </a:srgbClr>
                </a:solidFill>
                <a:latin typeface="Montserrat"/>
                <a:ea typeface="Montserrat"/>
                <a:cs typeface="Montserrat"/>
                <a:sym typeface="Montserrat"/>
              </a:defRPr>
            </a:lvl1pPr>
          </a:lstStyle>
          <a:p>
            <a:fld id="{9ADA2E03-1B5D-4B45-8E52-FBE55324AA30}" type="datetime1">
              <a:rPr lang="de-DE" smtClean="0"/>
              <a:t>30.08.22</a:t>
            </a:fld>
            <a:endParaRPr lang="de-DE" dirty="0"/>
          </a:p>
        </p:txBody>
      </p:sp>
    </p:spTree>
  </p:cSld>
  <p:clrMap bg1="lt1" tx1="dk1" bg2="dk2" tx2="lt2" accent1="accent1" accent2="accent2" accent3="accent3" accent4="accent4" accent5="accent5" accent6="accent6" hlink="hlink" folHlink="folHlink"/>
  <p:sldLayoutIdLst>
    <p:sldLayoutId id="2147483721" r:id="rId1"/>
    <p:sldLayoutId id="2147483728" r:id="rId2"/>
    <p:sldLayoutId id="2147483723" r:id="rId3"/>
    <p:sldLayoutId id="2147483730" r:id="rId4"/>
    <p:sldLayoutId id="2147483722" r:id="rId5"/>
    <p:sldLayoutId id="2147483718" r:id="rId6"/>
    <p:sldLayoutId id="2147483729" r:id="rId7"/>
    <p:sldLayoutId id="2147483720" r:id="rId8"/>
    <p:sldLayoutId id="2147483731" r:id="rId9"/>
    <p:sldLayoutId id="2147483726" r:id="rId10"/>
    <p:sldLayoutId id="2147483732" r:id="rId11"/>
    <p:sldLayoutId id="2147483724" r:id="rId12"/>
    <p:sldLayoutId id="2147483717" r:id="rId13"/>
    <p:sldLayoutId id="2147483733" r:id="rId14"/>
    <p:sldLayoutId id="2147483727" r:id="rId15"/>
    <p:sldLayoutId id="2147483734" r:id="rId16"/>
    <p:sldLayoutId id="2147483719" r:id="rId17"/>
    <p:sldLayoutId id="2147483735" r:id="rId18"/>
    <p:sldLayoutId id="2147483725" r:id="rId19"/>
    <p:sldLayoutId id="2147483736" r:id="rId2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accent1"/>
          </a:solidFill>
          <a:latin typeface="Montserrat" pitchFamily="2" charset="77"/>
          <a:ea typeface="Inter" panose="020B050203000000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defTabSz="900000" rtl="0">
        <a:lnSpc>
          <a:spcPts val="2000"/>
        </a:lnSpc>
        <a:spcBef>
          <a:spcPts val="0"/>
        </a:spcBef>
        <a:spcAft>
          <a:spcPts val="1000"/>
        </a:spcAft>
        <a:buClr>
          <a:srgbClr val="003264"/>
        </a:buClr>
        <a:buSzPct val="100000"/>
        <a:buFont typeface="Arial" panose="020B0604020202020204" pitchFamily="34" charset="0"/>
        <a:buNone/>
        <a:defRPr sz="1400" b="0" i="0" u="none" strike="noStrike" cap="none">
          <a:solidFill>
            <a:schemeClr val="accent1"/>
          </a:solidFill>
          <a:latin typeface="Montserrat" pitchFamily="2" charset="77"/>
          <a:ea typeface="Montserrat" pitchFamily="2" charset="77"/>
          <a:cs typeface="Arial"/>
          <a:sym typeface="Arial"/>
        </a:defRPr>
      </a:lvl1pPr>
      <a:lvl2pPr marL="180975" marR="0" lvl="1" indent="-180975" algn="l" defTabSz="900000" rtl="0">
        <a:lnSpc>
          <a:spcPts val="2000"/>
        </a:lnSpc>
        <a:spcBef>
          <a:spcPts val="0"/>
        </a:spcBef>
        <a:spcAft>
          <a:spcPts val="1000"/>
        </a:spcAft>
        <a:buClr>
          <a:srgbClr val="003264"/>
        </a:buClr>
        <a:buSzPct val="100000"/>
        <a:buFont typeface="Arial" panose="020B0604020202020204" pitchFamily="34" charset="0"/>
        <a:buChar char="•"/>
        <a:tabLst/>
        <a:defRPr sz="1400" b="0" i="0" u="none" strike="noStrike" cap="none">
          <a:solidFill>
            <a:schemeClr val="accent1"/>
          </a:solidFill>
          <a:latin typeface="Montserrat" pitchFamily="2" charset="77"/>
          <a:ea typeface="Montserrat" pitchFamily="2" charset="77"/>
          <a:cs typeface="Arial"/>
          <a:sym typeface="Arial"/>
        </a:defRPr>
      </a:lvl2pPr>
      <a:lvl3pPr marL="180975" marR="0" lvl="2" indent="-180975" algn="l" defTabSz="900000" rtl="0">
        <a:lnSpc>
          <a:spcPts val="2000"/>
        </a:lnSpc>
        <a:spcBef>
          <a:spcPts val="0"/>
        </a:spcBef>
        <a:spcAft>
          <a:spcPts val="1000"/>
        </a:spcAft>
        <a:buClr>
          <a:srgbClr val="003264"/>
        </a:buClr>
        <a:buSzPct val="100000"/>
        <a:buFont typeface="Arial" panose="020B0604020202020204" pitchFamily="34" charset="0"/>
        <a:buChar char="•"/>
        <a:tabLst/>
        <a:defRPr sz="1400" b="0" i="0" u="none" strike="noStrike" cap="none">
          <a:solidFill>
            <a:schemeClr val="accent1"/>
          </a:solidFill>
          <a:latin typeface="Montserrat" pitchFamily="2" charset="77"/>
          <a:ea typeface="Montserrat" pitchFamily="2" charset="77"/>
          <a:cs typeface="Arial"/>
          <a:sym typeface="Arial"/>
        </a:defRPr>
      </a:lvl3pPr>
      <a:lvl4pPr marL="180975" marR="0" lvl="3" indent="-180975" algn="l" defTabSz="900000" rtl="0">
        <a:lnSpc>
          <a:spcPts val="2000"/>
        </a:lnSpc>
        <a:spcBef>
          <a:spcPts val="0"/>
        </a:spcBef>
        <a:spcAft>
          <a:spcPts val="1000"/>
        </a:spcAft>
        <a:buClr>
          <a:srgbClr val="003264"/>
        </a:buClr>
        <a:buSzPct val="100000"/>
        <a:buFont typeface="Arial" panose="020B0604020202020204" pitchFamily="34" charset="0"/>
        <a:buChar char="•"/>
        <a:tabLst/>
        <a:defRPr sz="1400" b="0" i="0" u="none" strike="noStrike" cap="none">
          <a:solidFill>
            <a:schemeClr val="accent1"/>
          </a:solidFill>
          <a:latin typeface="Montserrat" pitchFamily="2" charset="77"/>
          <a:ea typeface="Montserrat" pitchFamily="2" charset="77"/>
          <a:cs typeface="Arial"/>
          <a:sym typeface="Arial"/>
        </a:defRPr>
      </a:lvl4pPr>
      <a:lvl5pPr marL="0" marR="0" lvl="4" indent="0" algn="l" defTabSz="900000" rtl="0">
        <a:lnSpc>
          <a:spcPts val="2000"/>
        </a:lnSpc>
        <a:spcBef>
          <a:spcPts val="0"/>
        </a:spcBef>
        <a:spcAft>
          <a:spcPts val="1000"/>
        </a:spcAft>
        <a:buClr>
          <a:srgbClr val="003264"/>
        </a:buClr>
        <a:buSzPct val="100000"/>
        <a:buFont typeface="Arial" panose="020B0604020202020204" pitchFamily="34" charset="0"/>
        <a:buNone/>
        <a:tabLst/>
        <a:defRPr sz="1400" b="0" i="0" u="none" strike="noStrike" cap="none">
          <a:solidFill>
            <a:schemeClr val="accent1"/>
          </a:solidFill>
          <a:latin typeface="Montserrat" pitchFamily="2" charset="77"/>
          <a:ea typeface="Montserrat" pitchFamily="2" charset="77"/>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6" Type="http://schemas.openxmlformats.org/officeDocument/2006/relationships/image" Target="../media/image36.png"/><Relationship Id="rId21" Type="http://schemas.openxmlformats.org/officeDocument/2006/relationships/image" Target="../media/image31.png"/><Relationship Id="rId42" Type="http://schemas.openxmlformats.org/officeDocument/2006/relationships/image" Target="../media/image52.png"/><Relationship Id="rId47" Type="http://schemas.openxmlformats.org/officeDocument/2006/relationships/image" Target="../media/image57.png"/><Relationship Id="rId63" Type="http://schemas.openxmlformats.org/officeDocument/2006/relationships/image" Target="../media/image73.png"/><Relationship Id="rId68" Type="http://schemas.openxmlformats.org/officeDocument/2006/relationships/image" Target="../media/image78.png"/><Relationship Id="rId84" Type="http://schemas.openxmlformats.org/officeDocument/2006/relationships/image" Target="../media/image94.png"/><Relationship Id="rId89" Type="http://schemas.openxmlformats.org/officeDocument/2006/relationships/image" Target="../media/image99.png"/><Relationship Id="rId112" Type="http://schemas.openxmlformats.org/officeDocument/2006/relationships/image" Target="../media/image122.png"/><Relationship Id="rId16" Type="http://schemas.openxmlformats.org/officeDocument/2006/relationships/image" Target="../media/image26.png"/><Relationship Id="rId107" Type="http://schemas.openxmlformats.org/officeDocument/2006/relationships/image" Target="../media/image117.png"/><Relationship Id="rId11" Type="http://schemas.openxmlformats.org/officeDocument/2006/relationships/image" Target="../media/image21.png"/><Relationship Id="rId32" Type="http://schemas.openxmlformats.org/officeDocument/2006/relationships/image" Target="../media/image42.png"/><Relationship Id="rId37" Type="http://schemas.openxmlformats.org/officeDocument/2006/relationships/image" Target="../media/image47.png"/><Relationship Id="rId53" Type="http://schemas.openxmlformats.org/officeDocument/2006/relationships/image" Target="../media/image63.png"/><Relationship Id="rId58" Type="http://schemas.openxmlformats.org/officeDocument/2006/relationships/image" Target="../media/image68.png"/><Relationship Id="rId74" Type="http://schemas.openxmlformats.org/officeDocument/2006/relationships/image" Target="../media/image84.png"/><Relationship Id="rId79" Type="http://schemas.openxmlformats.org/officeDocument/2006/relationships/image" Target="../media/image89.png"/><Relationship Id="rId102" Type="http://schemas.openxmlformats.org/officeDocument/2006/relationships/image" Target="../media/image112.png"/><Relationship Id="rId5" Type="http://schemas.openxmlformats.org/officeDocument/2006/relationships/image" Target="../media/image15.png"/><Relationship Id="rId90" Type="http://schemas.openxmlformats.org/officeDocument/2006/relationships/image" Target="../media/image100.png"/><Relationship Id="rId95" Type="http://schemas.openxmlformats.org/officeDocument/2006/relationships/image" Target="../media/image105.png"/><Relationship Id="rId22" Type="http://schemas.openxmlformats.org/officeDocument/2006/relationships/image" Target="../media/image32.png"/><Relationship Id="rId27" Type="http://schemas.openxmlformats.org/officeDocument/2006/relationships/image" Target="../media/image37.png"/><Relationship Id="rId43" Type="http://schemas.openxmlformats.org/officeDocument/2006/relationships/image" Target="../media/image53.png"/><Relationship Id="rId48" Type="http://schemas.openxmlformats.org/officeDocument/2006/relationships/image" Target="../media/image58.png"/><Relationship Id="rId64" Type="http://schemas.openxmlformats.org/officeDocument/2006/relationships/image" Target="../media/image74.png"/><Relationship Id="rId69" Type="http://schemas.openxmlformats.org/officeDocument/2006/relationships/image" Target="../media/image79.png"/><Relationship Id="rId113" Type="http://schemas.openxmlformats.org/officeDocument/2006/relationships/image" Target="../media/image123.png"/><Relationship Id="rId80" Type="http://schemas.openxmlformats.org/officeDocument/2006/relationships/image" Target="../media/image90.png"/><Relationship Id="rId85" Type="http://schemas.openxmlformats.org/officeDocument/2006/relationships/image" Target="../media/image95.png"/><Relationship Id="rId12" Type="http://schemas.openxmlformats.org/officeDocument/2006/relationships/image" Target="../media/image22.png"/><Relationship Id="rId17" Type="http://schemas.openxmlformats.org/officeDocument/2006/relationships/image" Target="../media/image27.png"/><Relationship Id="rId33" Type="http://schemas.openxmlformats.org/officeDocument/2006/relationships/image" Target="../media/image43.png"/><Relationship Id="rId38" Type="http://schemas.openxmlformats.org/officeDocument/2006/relationships/image" Target="../media/image48.png"/><Relationship Id="rId59" Type="http://schemas.openxmlformats.org/officeDocument/2006/relationships/image" Target="../media/image69.png"/><Relationship Id="rId103" Type="http://schemas.openxmlformats.org/officeDocument/2006/relationships/image" Target="../media/image113.png"/><Relationship Id="rId108" Type="http://schemas.openxmlformats.org/officeDocument/2006/relationships/image" Target="../media/image118.png"/><Relationship Id="rId54" Type="http://schemas.openxmlformats.org/officeDocument/2006/relationships/image" Target="../media/image64.png"/><Relationship Id="rId70" Type="http://schemas.openxmlformats.org/officeDocument/2006/relationships/image" Target="../media/image80.png"/><Relationship Id="rId75" Type="http://schemas.openxmlformats.org/officeDocument/2006/relationships/image" Target="../media/image85.png"/><Relationship Id="rId91" Type="http://schemas.openxmlformats.org/officeDocument/2006/relationships/image" Target="../media/image101.png"/><Relationship Id="rId9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6" Type="http://schemas.openxmlformats.org/officeDocument/2006/relationships/image" Target="../media/image116.png"/><Relationship Id="rId114" Type="http://schemas.openxmlformats.org/officeDocument/2006/relationships/image" Target="../media/image124.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65" Type="http://schemas.openxmlformats.org/officeDocument/2006/relationships/image" Target="../media/image75.png"/><Relationship Id="rId73" Type="http://schemas.openxmlformats.org/officeDocument/2006/relationships/image" Target="../media/image83.png"/><Relationship Id="rId78" Type="http://schemas.openxmlformats.org/officeDocument/2006/relationships/image" Target="../media/image88.png"/><Relationship Id="rId81" Type="http://schemas.openxmlformats.org/officeDocument/2006/relationships/image" Target="../media/image91.png"/><Relationship Id="rId86" Type="http://schemas.openxmlformats.org/officeDocument/2006/relationships/image" Target="../media/image96.png"/><Relationship Id="rId94" Type="http://schemas.openxmlformats.org/officeDocument/2006/relationships/image" Target="../media/image104.png"/><Relationship Id="rId99" Type="http://schemas.openxmlformats.org/officeDocument/2006/relationships/image" Target="../media/image109.png"/><Relationship Id="rId101" Type="http://schemas.openxmlformats.org/officeDocument/2006/relationships/image" Target="../media/image111.png"/><Relationship Id="rId4" Type="http://schemas.openxmlformats.org/officeDocument/2006/relationships/image" Target="../media/image14.png"/><Relationship Id="rId9"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39" Type="http://schemas.openxmlformats.org/officeDocument/2006/relationships/image" Target="../media/image49.png"/><Relationship Id="rId109" Type="http://schemas.openxmlformats.org/officeDocument/2006/relationships/image" Target="../media/image119.png"/><Relationship Id="rId34" Type="http://schemas.openxmlformats.org/officeDocument/2006/relationships/image" Target="../media/image44.png"/><Relationship Id="rId50" Type="http://schemas.openxmlformats.org/officeDocument/2006/relationships/image" Target="../media/image60.png"/><Relationship Id="rId55" Type="http://schemas.openxmlformats.org/officeDocument/2006/relationships/image" Target="../media/image65.png"/><Relationship Id="rId76" Type="http://schemas.openxmlformats.org/officeDocument/2006/relationships/image" Target="../media/image86.png"/><Relationship Id="rId97" Type="http://schemas.openxmlformats.org/officeDocument/2006/relationships/image" Target="../media/image107.png"/><Relationship Id="rId104" Type="http://schemas.openxmlformats.org/officeDocument/2006/relationships/image" Target="../media/image114.png"/><Relationship Id="rId7" Type="http://schemas.openxmlformats.org/officeDocument/2006/relationships/image" Target="../media/image17.png"/><Relationship Id="rId71" Type="http://schemas.openxmlformats.org/officeDocument/2006/relationships/image" Target="../media/image81.png"/><Relationship Id="rId92" Type="http://schemas.openxmlformats.org/officeDocument/2006/relationships/image" Target="../media/image102.png"/><Relationship Id="rId2" Type="http://schemas.openxmlformats.org/officeDocument/2006/relationships/image" Target="../media/image12.emf"/><Relationship Id="rId29" Type="http://schemas.openxmlformats.org/officeDocument/2006/relationships/image" Target="../media/image39.png"/><Relationship Id="rId24" Type="http://schemas.openxmlformats.org/officeDocument/2006/relationships/image" Target="../media/image34.png"/><Relationship Id="rId40" Type="http://schemas.openxmlformats.org/officeDocument/2006/relationships/image" Target="../media/image50.png"/><Relationship Id="rId45" Type="http://schemas.openxmlformats.org/officeDocument/2006/relationships/image" Target="../media/image55.png"/><Relationship Id="rId66" Type="http://schemas.openxmlformats.org/officeDocument/2006/relationships/image" Target="../media/image76.png"/><Relationship Id="rId87" Type="http://schemas.openxmlformats.org/officeDocument/2006/relationships/image" Target="../media/image97.png"/><Relationship Id="rId110" Type="http://schemas.openxmlformats.org/officeDocument/2006/relationships/image" Target="../media/image120.png"/><Relationship Id="rId115" Type="http://schemas.openxmlformats.org/officeDocument/2006/relationships/image" Target="../media/image125.png"/><Relationship Id="rId61" Type="http://schemas.openxmlformats.org/officeDocument/2006/relationships/image" Target="../media/image71.png"/><Relationship Id="rId82" Type="http://schemas.openxmlformats.org/officeDocument/2006/relationships/image" Target="../media/image92.png"/><Relationship Id="rId19" Type="http://schemas.openxmlformats.org/officeDocument/2006/relationships/image" Target="../media/image29.png"/><Relationship Id="rId14" Type="http://schemas.openxmlformats.org/officeDocument/2006/relationships/image" Target="../media/image24.png"/><Relationship Id="rId30" Type="http://schemas.openxmlformats.org/officeDocument/2006/relationships/image" Target="../media/image40.png"/><Relationship Id="rId35" Type="http://schemas.openxmlformats.org/officeDocument/2006/relationships/image" Target="../media/image45.png"/><Relationship Id="rId56" Type="http://schemas.openxmlformats.org/officeDocument/2006/relationships/image" Target="../media/image66.png"/><Relationship Id="rId77" Type="http://schemas.openxmlformats.org/officeDocument/2006/relationships/image" Target="../media/image87.png"/><Relationship Id="rId100" Type="http://schemas.openxmlformats.org/officeDocument/2006/relationships/image" Target="../media/image110.png"/><Relationship Id="rId105" Type="http://schemas.openxmlformats.org/officeDocument/2006/relationships/image" Target="../media/image115.png"/><Relationship Id="rId8" Type="http://schemas.openxmlformats.org/officeDocument/2006/relationships/image" Target="../media/image18.png"/><Relationship Id="rId51" Type="http://schemas.openxmlformats.org/officeDocument/2006/relationships/image" Target="../media/image61.png"/><Relationship Id="rId72" Type="http://schemas.openxmlformats.org/officeDocument/2006/relationships/image" Target="../media/image82.png"/><Relationship Id="rId93" Type="http://schemas.openxmlformats.org/officeDocument/2006/relationships/image" Target="../media/image103.png"/><Relationship Id="rId98" Type="http://schemas.openxmlformats.org/officeDocument/2006/relationships/image" Target="../media/image108.png"/><Relationship Id="rId3" Type="http://schemas.openxmlformats.org/officeDocument/2006/relationships/image" Target="../media/image13.png"/><Relationship Id="rId25" Type="http://schemas.openxmlformats.org/officeDocument/2006/relationships/image" Target="../media/image35.png"/><Relationship Id="rId46" Type="http://schemas.openxmlformats.org/officeDocument/2006/relationships/image" Target="../media/image56.png"/><Relationship Id="rId67" Type="http://schemas.openxmlformats.org/officeDocument/2006/relationships/image" Target="../media/image77.png"/><Relationship Id="rId20" Type="http://schemas.openxmlformats.org/officeDocument/2006/relationships/image" Target="../media/image30.png"/><Relationship Id="rId41" Type="http://schemas.openxmlformats.org/officeDocument/2006/relationships/image" Target="../media/image51.png"/><Relationship Id="rId62" Type="http://schemas.openxmlformats.org/officeDocument/2006/relationships/image" Target="../media/image72.png"/><Relationship Id="rId83" Type="http://schemas.openxmlformats.org/officeDocument/2006/relationships/image" Target="../media/image93.png"/><Relationship Id="rId88" Type="http://schemas.openxmlformats.org/officeDocument/2006/relationships/image" Target="../media/image98.png"/><Relationship Id="rId111" Type="http://schemas.openxmlformats.org/officeDocument/2006/relationships/image" Target="../media/image121.png"/></Relationships>
</file>

<file path=ppt/slides/_rels/slide41.xml.rels><?xml version="1.0" encoding="UTF-8" standalone="yes"?>
<Relationships xmlns="http://schemas.openxmlformats.org/package/2006/relationships"><Relationship Id="rId26" Type="http://schemas.openxmlformats.org/officeDocument/2006/relationships/image" Target="../media/image148.png"/><Relationship Id="rId21" Type="http://schemas.openxmlformats.org/officeDocument/2006/relationships/image" Target="../media/image143.png"/><Relationship Id="rId34" Type="http://schemas.openxmlformats.org/officeDocument/2006/relationships/image" Target="../media/image156.png"/><Relationship Id="rId42" Type="http://schemas.openxmlformats.org/officeDocument/2006/relationships/image" Target="../media/image164.jpeg"/><Relationship Id="rId47" Type="http://schemas.openxmlformats.org/officeDocument/2006/relationships/image" Target="../media/image169.jpeg"/><Relationship Id="rId50" Type="http://schemas.openxmlformats.org/officeDocument/2006/relationships/image" Target="../media/image172.jpeg"/><Relationship Id="rId55" Type="http://schemas.openxmlformats.org/officeDocument/2006/relationships/image" Target="../media/image177.jpeg"/><Relationship Id="rId63" Type="http://schemas.openxmlformats.org/officeDocument/2006/relationships/image" Target="../media/image185.jpeg"/><Relationship Id="rId7" Type="http://schemas.openxmlformats.org/officeDocument/2006/relationships/image" Target="../media/image129.png"/><Relationship Id="rId2" Type="http://schemas.openxmlformats.org/officeDocument/2006/relationships/notesSlide" Target="../notesSlides/notesSlide6.xml"/><Relationship Id="rId16" Type="http://schemas.openxmlformats.org/officeDocument/2006/relationships/image" Target="../media/image138.png"/><Relationship Id="rId29" Type="http://schemas.openxmlformats.org/officeDocument/2006/relationships/image" Target="../media/image151.png"/><Relationship Id="rId11" Type="http://schemas.openxmlformats.org/officeDocument/2006/relationships/image" Target="../media/image133.png"/><Relationship Id="rId24" Type="http://schemas.openxmlformats.org/officeDocument/2006/relationships/image" Target="../media/image146.png"/><Relationship Id="rId32" Type="http://schemas.openxmlformats.org/officeDocument/2006/relationships/image" Target="../media/image154.png"/><Relationship Id="rId37" Type="http://schemas.openxmlformats.org/officeDocument/2006/relationships/image" Target="../media/image159.png"/><Relationship Id="rId40" Type="http://schemas.openxmlformats.org/officeDocument/2006/relationships/image" Target="../media/image162.jpeg"/><Relationship Id="rId45" Type="http://schemas.openxmlformats.org/officeDocument/2006/relationships/image" Target="../media/image167.jpeg"/><Relationship Id="rId53" Type="http://schemas.openxmlformats.org/officeDocument/2006/relationships/image" Target="../media/image175.jpeg"/><Relationship Id="rId58" Type="http://schemas.openxmlformats.org/officeDocument/2006/relationships/image" Target="../media/image180.jpeg"/><Relationship Id="rId66" Type="http://schemas.openxmlformats.org/officeDocument/2006/relationships/image" Target="../media/image188.jpeg"/><Relationship Id="rId5" Type="http://schemas.openxmlformats.org/officeDocument/2006/relationships/image" Target="../media/image127.png"/><Relationship Id="rId61" Type="http://schemas.openxmlformats.org/officeDocument/2006/relationships/image" Target="../media/image183.jpeg"/><Relationship Id="rId19" Type="http://schemas.openxmlformats.org/officeDocument/2006/relationships/image" Target="../media/image141.png"/><Relationship Id="rId14" Type="http://schemas.openxmlformats.org/officeDocument/2006/relationships/image" Target="../media/image136.png"/><Relationship Id="rId22" Type="http://schemas.openxmlformats.org/officeDocument/2006/relationships/image" Target="../media/image144.png"/><Relationship Id="rId27" Type="http://schemas.openxmlformats.org/officeDocument/2006/relationships/image" Target="../media/image149.png"/><Relationship Id="rId30" Type="http://schemas.openxmlformats.org/officeDocument/2006/relationships/image" Target="../media/image152.png"/><Relationship Id="rId35" Type="http://schemas.openxmlformats.org/officeDocument/2006/relationships/image" Target="../media/image157.png"/><Relationship Id="rId43" Type="http://schemas.openxmlformats.org/officeDocument/2006/relationships/image" Target="../media/image165.jpeg"/><Relationship Id="rId48" Type="http://schemas.openxmlformats.org/officeDocument/2006/relationships/image" Target="../media/image170.jpeg"/><Relationship Id="rId56" Type="http://schemas.openxmlformats.org/officeDocument/2006/relationships/image" Target="../media/image178.jpeg"/><Relationship Id="rId64" Type="http://schemas.openxmlformats.org/officeDocument/2006/relationships/image" Target="../media/image186.jpeg"/><Relationship Id="rId8" Type="http://schemas.openxmlformats.org/officeDocument/2006/relationships/image" Target="../media/image130.png"/><Relationship Id="rId51" Type="http://schemas.openxmlformats.org/officeDocument/2006/relationships/image" Target="../media/image173.jpeg"/><Relationship Id="rId3" Type="http://schemas.openxmlformats.org/officeDocument/2006/relationships/image" Target="../media/image12.emf"/><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33" Type="http://schemas.openxmlformats.org/officeDocument/2006/relationships/image" Target="../media/image155.png"/><Relationship Id="rId38" Type="http://schemas.openxmlformats.org/officeDocument/2006/relationships/image" Target="../media/image160.png"/><Relationship Id="rId46" Type="http://schemas.openxmlformats.org/officeDocument/2006/relationships/image" Target="../media/image168.jpeg"/><Relationship Id="rId59" Type="http://schemas.openxmlformats.org/officeDocument/2006/relationships/image" Target="../media/image181.jpeg"/><Relationship Id="rId67" Type="http://schemas.openxmlformats.org/officeDocument/2006/relationships/image" Target="../media/image189.jpeg"/><Relationship Id="rId20" Type="http://schemas.openxmlformats.org/officeDocument/2006/relationships/image" Target="../media/image142.png"/><Relationship Id="rId41" Type="http://schemas.openxmlformats.org/officeDocument/2006/relationships/image" Target="../media/image163.jpeg"/><Relationship Id="rId54" Type="http://schemas.openxmlformats.org/officeDocument/2006/relationships/image" Target="../media/image176.jpeg"/><Relationship Id="rId62" Type="http://schemas.openxmlformats.org/officeDocument/2006/relationships/image" Target="../media/image184.jpeg"/><Relationship Id="rId1" Type="http://schemas.openxmlformats.org/officeDocument/2006/relationships/slideLayout" Target="../slideLayouts/slideLayout12.xml"/><Relationship Id="rId6" Type="http://schemas.openxmlformats.org/officeDocument/2006/relationships/image" Target="../media/image128.png"/><Relationship Id="rId15" Type="http://schemas.openxmlformats.org/officeDocument/2006/relationships/image" Target="../media/image137.png"/><Relationship Id="rId23" Type="http://schemas.openxmlformats.org/officeDocument/2006/relationships/image" Target="../media/image145.png"/><Relationship Id="rId28" Type="http://schemas.openxmlformats.org/officeDocument/2006/relationships/image" Target="../media/image150.png"/><Relationship Id="rId36" Type="http://schemas.openxmlformats.org/officeDocument/2006/relationships/image" Target="../media/image158.png"/><Relationship Id="rId49" Type="http://schemas.openxmlformats.org/officeDocument/2006/relationships/image" Target="../media/image171.jpeg"/><Relationship Id="rId57" Type="http://schemas.openxmlformats.org/officeDocument/2006/relationships/image" Target="../media/image179.jpeg"/><Relationship Id="rId10" Type="http://schemas.openxmlformats.org/officeDocument/2006/relationships/image" Target="../media/image132.png"/><Relationship Id="rId31" Type="http://schemas.openxmlformats.org/officeDocument/2006/relationships/image" Target="../media/image153.png"/><Relationship Id="rId44" Type="http://schemas.openxmlformats.org/officeDocument/2006/relationships/image" Target="../media/image166.jpeg"/><Relationship Id="rId52" Type="http://schemas.openxmlformats.org/officeDocument/2006/relationships/image" Target="../media/image174.jpeg"/><Relationship Id="rId60" Type="http://schemas.openxmlformats.org/officeDocument/2006/relationships/image" Target="../media/image182.jpeg"/><Relationship Id="rId65" Type="http://schemas.openxmlformats.org/officeDocument/2006/relationships/image" Target="../media/image187.jpeg"/><Relationship Id="rId4" Type="http://schemas.openxmlformats.org/officeDocument/2006/relationships/image" Target="../media/image126.png"/><Relationship Id="rId9" Type="http://schemas.openxmlformats.org/officeDocument/2006/relationships/image" Target="../media/image131.png"/><Relationship Id="rId13" Type="http://schemas.openxmlformats.org/officeDocument/2006/relationships/image" Target="../media/image135.png"/><Relationship Id="rId18" Type="http://schemas.openxmlformats.org/officeDocument/2006/relationships/image" Target="../media/image140.png"/><Relationship Id="rId39" Type="http://schemas.openxmlformats.org/officeDocument/2006/relationships/image" Target="../media/image161.png"/></Relationships>
</file>

<file path=ppt/slides/_rels/slide42.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0.png"/><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image" Target="../media/image199.png"/><Relationship Id="rId17" Type="http://schemas.openxmlformats.org/officeDocument/2006/relationships/image" Target="../media/image204.png"/><Relationship Id="rId2" Type="http://schemas.openxmlformats.org/officeDocument/2006/relationships/image" Target="../media/image12.emf"/><Relationship Id="rId16" Type="http://schemas.openxmlformats.org/officeDocument/2006/relationships/image" Target="../media/image203.png"/><Relationship Id="rId1" Type="http://schemas.openxmlformats.org/officeDocument/2006/relationships/slideLayout" Target="../slideLayouts/slideLayout12.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92.png"/><Relationship Id="rId15" Type="http://schemas.openxmlformats.org/officeDocument/2006/relationships/image" Target="../media/image20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 Id="rId14" Type="http://schemas.openxmlformats.org/officeDocument/2006/relationships/image" Target="../media/image201.png"/></Relationships>
</file>

<file path=ppt/slides/_rels/slide43.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A239598-E8D8-0BCB-6BE3-400F090132BD}"/>
              </a:ext>
            </a:extLst>
          </p:cNvPr>
          <p:cNvPicPr>
            <a:picLocks noGrp="1" noChangeAspect="1"/>
          </p:cNvPicPr>
          <p:nvPr>
            <p:ph type="pic" idx="2"/>
          </p:nvPr>
        </p:nvPicPr>
        <p:blipFill rotWithShape="1">
          <a:blip r:embed="rId2">
            <a:extLst>
              <a:ext uri="{28A0092B-C50C-407E-A947-70E740481C1C}">
                <a14:useLocalDpi xmlns:a14="http://schemas.microsoft.com/office/drawing/2010/main"/>
              </a:ext>
            </a:extLst>
          </a:blip>
          <a:srcRect/>
          <a:stretch/>
        </p:blipFill>
        <p:spPr/>
      </p:pic>
      <p:sp>
        <p:nvSpPr>
          <p:cNvPr id="10" name="Content Placeholder 9">
            <a:extLst>
              <a:ext uri="{FF2B5EF4-FFF2-40B4-BE49-F238E27FC236}">
                <a16:creationId xmlns:a16="http://schemas.microsoft.com/office/drawing/2014/main" id="{0A27E7FD-27C3-734B-94D0-425FF6094718}"/>
              </a:ext>
            </a:extLst>
          </p:cNvPr>
          <p:cNvSpPr>
            <a:spLocks noGrp="1"/>
          </p:cNvSpPr>
          <p:nvPr>
            <p:ph sz="quarter" idx="27"/>
          </p:nvPr>
        </p:nvSpPr>
        <p:spPr/>
        <p:txBody>
          <a:bodyPr/>
          <a:lstStyle/>
          <a:p>
            <a:r>
              <a:rPr lang="en-DE"/>
              <a:t>Titel Präsentation</a:t>
            </a:r>
          </a:p>
        </p:txBody>
      </p:sp>
      <p:sp>
        <p:nvSpPr>
          <p:cNvPr id="26" name="Text Placeholder 25">
            <a:extLst>
              <a:ext uri="{FF2B5EF4-FFF2-40B4-BE49-F238E27FC236}">
                <a16:creationId xmlns:a16="http://schemas.microsoft.com/office/drawing/2014/main" id="{B2956380-6E1A-074F-BBA4-A41550C7BED3}"/>
              </a:ext>
            </a:extLst>
          </p:cNvPr>
          <p:cNvSpPr>
            <a:spLocks noGrp="1"/>
          </p:cNvSpPr>
          <p:nvPr>
            <p:ph type="body" sz="quarter" idx="13"/>
          </p:nvPr>
        </p:nvSpPr>
        <p:spPr/>
        <p:txBody>
          <a:bodyPr/>
          <a:lstStyle/>
          <a:p>
            <a:r>
              <a:rPr lang="en-DE"/>
              <a:t>Datum  ·  Ort  ·  Autor</a:t>
            </a:r>
          </a:p>
        </p:txBody>
      </p:sp>
      <p:pic>
        <p:nvPicPr>
          <p:cNvPr id="16" name="Picture 15">
            <a:extLst>
              <a:ext uri="{FF2B5EF4-FFF2-40B4-BE49-F238E27FC236}">
                <a16:creationId xmlns:a16="http://schemas.microsoft.com/office/drawing/2014/main" id="{B69B9CB1-65C4-D34D-8F58-516DAB234AD1}"/>
              </a:ext>
            </a:extLst>
          </p:cNvPr>
          <p:cNvPicPr>
            <a:picLocks noChangeAspect="1"/>
          </p:cNvPicPr>
          <p:nvPr/>
        </p:nvPicPr>
        <p:blipFill>
          <a:blip r:embed="rId3"/>
          <a:srcRect/>
          <a:stretch/>
        </p:blipFill>
        <p:spPr>
          <a:xfrm>
            <a:off x="8470800" y="0"/>
            <a:ext cx="2275200" cy="1048725"/>
          </a:xfrm>
          <a:prstGeom prst="rect">
            <a:avLst/>
          </a:prstGeom>
        </p:spPr>
      </p:pic>
    </p:spTree>
    <p:extLst>
      <p:ext uri="{BB962C8B-B14F-4D97-AF65-F5344CB8AC3E}">
        <p14:creationId xmlns:p14="http://schemas.microsoft.com/office/powerpoint/2010/main" val="376583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10</a:t>
            </a:fld>
            <a:endParaRPr lang="de"/>
          </a:p>
        </p:txBody>
      </p:sp>
      <p:pic>
        <p:nvPicPr>
          <p:cNvPr id="9" name="Picture Placeholder 8">
            <a:extLst>
              <a:ext uri="{FF2B5EF4-FFF2-40B4-BE49-F238E27FC236}">
                <a16:creationId xmlns:a16="http://schemas.microsoft.com/office/drawing/2014/main" id="{65AE2DEC-FEE4-73F0-0F04-7C965A6E8F46}"/>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a:stretch/>
        </p:blipFill>
        <p:spPr/>
      </p:pic>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spTree>
    <p:extLst>
      <p:ext uri="{BB962C8B-B14F-4D97-AF65-F5344CB8AC3E}">
        <p14:creationId xmlns:p14="http://schemas.microsoft.com/office/powerpoint/2010/main" val="57719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11</a:t>
            </a:fld>
            <a:endParaRPr lang="de"/>
          </a:p>
        </p:txBody>
      </p:sp>
      <p:pic>
        <p:nvPicPr>
          <p:cNvPr id="9" name="Picture Placeholder 8">
            <a:extLst>
              <a:ext uri="{FF2B5EF4-FFF2-40B4-BE49-F238E27FC236}">
                <a16:creationId xmlns:a16="http://schemas.microsoft.com/office/drawing/2014/main" id="{65AE2DEC-FEE4-73F0-0F04-7C965A6E8F46}"/>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t="10" b="10"/>
          <a:stretch/>
        </p:blipFill>
        <p:spPr/>
      </p:pic>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spTree>
    <p:extLst>
      <p:ext uri="{BB962C8B-B14F-4D97-AF65-F5344CB8AC3E}">
        <p14:creationId xmlns:p14="http://schemas.microsoft.com/office/powerpoint/2010/main" val="327770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12</a:t>
            </a:fld>
            <a:endParaRPr lang="de"/>
          </a:p>
        </p:txBody>
      </p:sp>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pic>
        <p:nvPicPr>
          <p:cNvPr id="10" name="Picture Placeholder 9">
            <a:extLst>
              <a:ext uri="{FF2B5EF4-FFF2-40B4-BE49-F238E27FC236}">
                <a16:creationId xmlns:a16="http://schemas.microsoft.com/office/drawing/2014/main" id="{E029CF1E-4572-11DF-4339-2CA333CBCEC3}"/>
              </a:ext>
            </a:extLst>
          </p:cNvPr>
          <p:cNvPicPr>
            <a:picLocks noGrp="1" noChangeAspect="1"/>
          </p:cNvPicPr>
          <p:nvPr>
            <p:ph type="pic" sz="quarter" idx="21"/>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874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dirty="0"/>
              <a:t>Kleine Headline</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endParaRPr lang="de-DE" dirty="0"/>
          </a:p>
          <a:p>
            <a:pPr lvl="1"/>
            <a:r>
              <a:rPr lang="de-DE" dirty="0" err="1"/>
              <a:t>Praesent</a:t>
            </a:r>
            <a:r>
              <a:rPr lang="de-DE" dirty="0"/>
              <a:t> ante </a:t>
            </a:r>
            <a:r>
              <a:rPr lang="de-DE" dirty="0" err="1"/>
              <a:t>dui</a:t>
            </a:r>
            <a:r>
              <a:rPr lang="de-DE" dirty="0"/>
              <a:t>, </a:t>
            </a:r>
            <a:r>
              <a:rPr lang="de-DE" dirty="0" err="1"/>
              <a:t>lacinia</a:t>
            </a:r>
            <a:r>
              <a:rPr lang="de-DE" dirty="0"/>
              <a:t> </a:t>
            </a:r>
            <a:r>
              <a:rPr lang="de-DE" dirty="0" err="1"/>
              <a:t>eget</a:t>
            </a:r>
            <a:r>
              <a:rPr lang="de-DE" dirty="0"/>
              <a:t>, </a:t>
            </a:r>
            <a:r>
              <a:rPr lang="de-DE" dirty="0" err="1"/>
              <a:t>congue</a:t>
            </a:r>
            <a:r>
              <a:rPr lang="de-DE" dirty="0"/>
              <a:t> </a:t>
            </a:r>
            <a:r>
              <a:rPr lang="de-DE" dirty="0" err="1"/>
              <a:t>eu</a:t>
            </a:r>
            <a:r>
              <a:rPr lang="de-DE" dirty="0"/>
              <a:t>, </a:t>
            </a:r>
            <a:r>
              <a:rPr lang="de-DE" dirty="0" err="1"/>
              <a:t>malesuada</a:t>
            </a:r>
            <a:r>
              <a:rPr lang="de-DE" dirty="0"/>
              <a:t> </a:t>
            </a:r>
            <a:r>
              <a:rPr lang="de-DE" dirty="0" err="1"/>
              <a:t>vitae</a:t>
            </a:r>
            <a:endParaRPr lang="de-DE" dirty="0"/>
          </a:p>
          <a:p>
            <a:pPr lvl="1"/>
            <a:r>
              <a:rPr lang="de-DE" dirty="0"/>
              <a:t>magna. </a:t>
            </a:r>
            <a:r>
              <a:rPr lang="de-DE" dirty="0" err="1"/>
              <a:t>Etiam</a:t>
            </a:r>
            <a:r>
              <a:rPr lang="de-DE" dirty="0"/>
              <a:t> sed </a:t>
            </a:r>
            <a:r>
              <a:rPr lang="de-DE" dirty="0" err="1"/>
              <a:t>nunc</a:t>
            </a:r>
            <a:r>
              <a:rPr lang="de-DE" dirty="0"/>
              <a:t> </a:t>
            </a:r>
            <a:r>
              <a:rPr lang="de-DE" dirty="0" err="1"/>
              <a:t>fringilla</a:t>
            </a:r>
            <a:r>
              <a:rPr lang="de-DE" dirty="0"/>
              <a:t> </a:t>
            </a:r>
            <a:r>
              <a:rPr lang="de-DE" dirty="0" err="1"/>
              <a:t>metus</a:t>
            </a:r>
            <a:r>
              <a:rPr lang="de-DE" dirty="0"/>
              <a:t> </a:t>
            </a:r>
            <a:r>
              <a:rPr lang="de-DE" dirty="0" err="1"/>
              <a:t>semper</a:t>
            </a:r>
            <a:r>
              <a:rPr lang="de-DE" dirty="0"/>
              <a:t> </a:t>
            </a:r>
            <a:r>
              <a:rPr lang="de-DE" dirty="0" err="1"/>
              <a:t>tincidunt</a:t>
            </a:r>
            <a:endParaRPr lang="de-DE" dirty="0"/>
          </a:p>
          <a:p>
            <a:pPr lvl="1"/>
            <a:r>
              <a:rPr lang="de-DE" dirty="0"/>
              <a:t>Morbi </a:t>
            </a:r>
            <a:r>
              <a:rPr lang="de-DE" dirty="0" err="1"/>
              <a:t>pharetra</a:t>
            </a:r>
            <a:r>
              <a:rPr lang="de-DE" dirty="0"/>
              <a:t> </a:t>
            </a:r>
            <a:r>
              <a:rPr lang="de-DE" dirty="0" err="1"/>
              <a:t>mattis</a:t>
            </a:r>
            <a:r>
              <a:rPr lang="de-DE" dirty="0"/>
              <a:t> </a:t>
            </a:r>
            <a:r>
              <a:rPr lang="de-DE" dirty="0" err="1"/>
              <a:t>turpis</a:t>
            </a:r>
            <a:r>
              <a:rPr lang="de-DE" dirty="0"/>
              <a:t>. Nulla</a:t>
            </a:r>
          </a:p>
          <a:p>
            <a:pPr lvl="1"/>
            <a:r>
              <a:rPr lang="de-DE" dirty="0" err="1"/>
              <a:t>Ut</a:t>
            </a:r>
            <a:r>
              <a:rPr lang="de-DE" dirty="0"/>
              <a:t> </a:t>
            </a:r>
            <a:r>
              <a:rPr lang="de-DE" dirty="0" err="1"/>
              <a:t>wisi</a:t>
            </a:r>
            <a:r>
              <a:rPr lang="de-DE" dirty="0"/>
              <a:t>. </a:t>
            </a:r>
            <a:r>
              <a:rPr lang="de-DE" dirty="0" err="1"/>
              <a:t>Etiam</a:t>
            </a:r>
            <a:r>
              <a:rPr lang="de-DE" dirty="0"/>
              <a:t> </a:t>
            </a:r>
            <a:r>
              <a:rPr lang="de-DE" dirty="0" err="1"/>
              <a:t>aliquet</a:t>
            </a:r>
            <a:r>
              <a:rPr lang="de-DE" dirty="0"/>
              <a:t>, </a:t>
            </a:r>
            <a:r>
              <a:rPr lang="de-DE" dirty="0" err="1"/>
              <a:t>dui</a:t>
            </a:r>
            <a:r>
              <a:rPr lang="de-DE" dirty="0"/>
              <a:t> </a:t>
            </a:r>
            <a:r>
              <a:rPr lang="de-DE" dirty="0" err="1"/>
              <a:t>ac</a:t>
            </a:r>
            <a:r>
              <a:rPr lang="de-DE" dirty="0"/>
              <a:t> </a:t>
            </a:r>
            <a:r>
              <a:rPr lang="de-DE" dirty="0" err="1"/>
              <a:t>fermentum</a:t>
            </a:r>
            <a:endParaRPr lang="de-DE" dirty="0"/>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13</a:t>
            </a:fld>
            <a:endParaRPr lang="de"/>
          </a:p>
        </p:txBody>
      </p:sp>
      <p:pic>
        <p:nvPicPr>
          <p:cNvPr id="10" name="Picture Placeholder 9">
            <a:extLst>
              <a:ext uri="{FF2B5EF4-FFF2-40B4-BE49-F238E27FC236}">
                <a16:creationId xmlns:a16="http://schemas.microsoft.com/office/drawing/2014/main" id="{E029CF1E-4572-11DF-4339-2CA333CBCEC3}"/>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l="8" r="8"/>
          <a:stretch/>
        </p:blipFill>
        <p:spPr/>
      </p:pic>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spTree>
    <p:extLst>
      <p:ext uri="{BB962C8B-B14F-4D97-AF65-F5344CB8AC3E}">
        <p14:creationId xmlns:p14="http://schemas.microsoft.com/office/powerpoint/2010/main" val="394144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14</a:t>
            </a:fld>
            <a:endParaRPr lang="de"/>
          </a:p>
        </p:txBody>
      </p:sp>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pic>
        <p:nvPicPr>
          <p:cNvPr id="31" name="Picture Placeholder 30">
            <a:extLst>
              <a:ext uri="{FF2B5EF4-FFF2-40B4-BE49-F238E27FC236}">
                <a16:creationId xmlns:a16="http://schemas.microsoft.com/office/drawing/2014/main" id="{C977DBC3-3F81-5A01-92EF-1C9EA5167403}"/>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l="-72492" r="-72492"/>
          <a:stretch/>
        </p:blipFill>
        <p:spPr>
          <a:xfrm>
            <a:off x="5904125" y="1836738"/>
            <a:ext cx="4841875" cy="3778250"/>
          </a:xfrm>
        </p:spPr>
      </p:pic>
    </p:spTree>
    <p:extLst>
      <p:ext uri="{BB962C8B-B14F-4D97-AF65-F5344CB8AC3E}">
        <p14:creationId xmlns:p14="http://schemas.microsoft.com/office/powerpoint/2010/main" val="239615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15</a:t>
            </a:fld>
            <a:endParaRPr lang="de"/>
          </a:p>
        </p:txBody>
      </p:sp>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Kurze Headline in maximal einer Zeile.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pic>
        <p:nvPicPr>
          <p:cNvPr id="10" name="Bildplatzhalter 9">
            <a:extLst>
              <a:ext uri="{FF2B5EF4-FFF2-40B4-BE49-F238E27FC236}">
                <a16:creationId xmlns:a16="http://schemas.microsoft.com/office/drawing/2014/main" id="{EB06BDD9-B89E-B4F1-BED7-FB6F6ADDD985}"/>
              </a:ext>
            </a:extLst>
          </p:cNvPr>
          <p:cNvPicPr>
            <a:picLocks noGrp="1" noChangeAspect="1"/>
          </p:cNvPicPr>
          <p:nvPr>
            <p:ph type="pic" sz="quarter" idx="21"/>
          </p:nvPr>
        </p:nvPicPr>
        <p:blipFill>
          <a:blip r:embed="rId2"/>
          <a:srcRect t="117" b="117"/>
          <a:stretch/>
        </p:blipFill>
        <p:spPr>
          <a:xfrm>
            <a:off x="5904125" y="1836738"/>
            <a:ext cx="4841875" cy="3778250"/>
          </a:xfrm>
        </p:spPr>
      </p:pic>
    </p:spTree>
    <p:extLst>
      <p:ext uri="{BB962C8B-B14F-4D97-AF65-F5344CB8AC3E}">
        <p14:creationId xmlns:p14="http://schemas.microsoft.com/office/powerpoint/2010/main" val="407854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16</a:t>
            </a:fld>
            <a:endParaRPr lang="de"/>
          </a:p>
        </p:txBody>
      </p:sp>
      <p:sp>
        <p:nvSpPr>
          <p:cNvPr id="4" name="Title 3">
            <a:extLst>
              <a:ext uri="{FF2B5EF4-FFF2-40B4-BE49-F238E27FC236}">
                <a16:creationId xmlns:a16="http://schemas.microsoft.com/office/drawing/2014/main" id="{3B61DB82-FD1D-25DA-39A4-125C3DB4F4FB}"/>
              </a:ext>
            </a:extLst>
          </p:cNvPr>
          <p:cNvSpPr>
            <a:spLocks noGrp="1"/>
          </p:cNvSpPr>
          <p:nvPr>
            <p:ph type="title"/>
          </p:nvPr>
        </p:nvSpPr>
        <p:spPr/>
        <p:txBody>
          <a:bodyPr/>
          <a:lstStyle/>
          <a:p>
            <a:r>
              <a:rPr lang="de-DE"/>
              <a:t>Kurze Headline in maximal einer Zeile.</a:t>
            </a:r>
          </a:p>
        </p:txBody>
      </p:sp>
      <p:sp>
        <p:nvSpPr>
          <p:cNvPr id="15" name="Text Placeholder 14">
            <a:extLst>
              <a:ext uri="{FF2B5EF4-FFF2-40B4-BE49-F238E27FC236}">
                <a16:creationId xmlns:a16="http://schemas.microsoft.com/office/drawing/2014/main" id="{A6677D40-0482-35BD-A5F1-062BB8EBDD97}"/>
              </a:ext>
            </a:extLst>
          </p:cNvPr>
          <p:cNvSpPr>
            <a:spLocks noGrp="1"/>
          </p:cNvSpPr>
          <p:nvPr>
            <p:ph type="body" sz="quarter" idx="17"/>
          </p:nvPr>
        </p:nvSpPr>
        <p:spPr/>
        <p:txBody>
          <a:bodyPr>
            <a:normAutofit/>
          </a:bodyPr>
          <a:lstStyle/>
          <a:p>
            <a:r>
              <a:rPr lang="de-DE"/>
              <a:t>Kapitel Abteilung</a:t>
            </a:r>
          </a:p>
        </p:txBody>
      </p:sp>
      <p:sp>
        <p:nvSpPr>
          <p:cNvPr id="17" name="Content Placeholder 16">
            <a:extLst>
              <a:ext uri="{FF2B5EF4-FFF2-40B4-BE49-F238E27FC236}">
                <a16:creationId xmlns:a16="http://schemas.microsoft.com/office/drawing/2014/main" id="{BE5B6686-A157-D59A-5146-A00AFFCFA94A}"/>
              </a:ext>
            </a:extLst>
          </p:cNvPr>
          <p:cNvSpPr>
            <a:spLocks noGrp="1"/>
          </p:cNvSpPr>
          <p:nvPr>
            <p:ph sz="quarter" idx="21"/>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Tree>
    <p:extLst>
      <p:ext uri="{BB962C8B-B14F-4D97-AF65-F5344CB8AC3E}">
        <p14:creationId xmlns:p14="http://schemas.microsoft.com/office/powerpoint/2010/main" val="328760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17</a:t>
            </a:fld>
            <a:endParaRPr lang="de"/>
          </a:p>
        </p:txBody>
      </p:sp>
      <p:sp>
        <p:nvSpPr>
          <p:cNvPr id="4" name="Title 3">
            <a:extLst>
              <a:ext uri="{FF2B5EF4-FFF2-40B4-BE49-F238E27FC236}">
                <a16:creationId xmlns:a16="http://schemas.microsoft.com/office/drawing/2014/main" id="{3B61DB82-FD1D-25DA-39A4-125C3DB4F4FB}"/>
              </a:ext>
            </a:extLst>
          </p:cNvPr>
          <p:cNvSpPr>
            <a:spLocks noGrp="1"/>
          </p:cNvSpPr>
          <p:nvPr>
            <p:ph type="title"/>
          </p:nvPr>
        </p:nvSpPr>
        <p:spPr/>
        <p:txBody>
          <a:bodyPr/>
          <a:lstStyle/>
          <a:p>
            <a:r>
              <a:rPr lang="de-DE"/>
              <a:t>Kurze Headline in maximal einer Zeile.</a:t>
            </a:r>
          </a:p>
        </p:txBody>
      </p:sp>
      <p:sp>
        <p:nvSpPr>
          <p:cNvPr id="15" name="Text Placeholder 14">
            <a:extLst>
              <a:ext uri="{FF2B5EF4-FFF2-40B4-BE49-F238E27FC236}">
                <a16:creationId xmlns:a16="http://schemas.microsoft.com/office/drawing/2014/main" id="{A6677D40-0482-35BD-A5F1-062BB8EBDD97}"/>
              </a:ext>
            </a:extLst>
          </p:cNvPr>
          <p:cNvSpPr>
            <a:spLocks noGrp="1"/>
          </p:cNvSpPr>
          <p:nvPr>
            <p:ph type="body" sz="quarter" idx="17"/>
          </p:nvPr>
        </p:nvSpPr>
        <p:spPr/>
        <p:txBody>
          <a:bodyPr>
            <a:normAutofit/>
          </a:bodyPr>
          <a:lstStyle/>
          <a:p>
            <a:r>
              <a:rPr lang="de-DE"/>
              <a:t>Kapitel Abteilung</a:t>
            </a:r>
          </a:p>
        </p:txBody>
      </p:sp>
      <p:sp>
        <p:nvSpPr>
          <p:cNvPr id="17" name="Content Placeholder 16">
            <a:extLst>
              <a:ext uri="{FF2B5EF4-FFF2-40B4-BE49-F238E27FC236}">
                <a16:creationId xmlns:a16="http://schemas.microsoft.com/office/drawing/2014/main" id="{BE5B6686-A157-D59A-5146-A00AFFCFA94A}"/>
              </a:ext>
            </a:extLst>
          </p:cNvPr>
          <p:cNvSpPr>
            <a:spLocks noGrp="1"/>
          </p:cNvSpPr>
          <p:nvPr>
            <p:ph sz="quarter" idx="21"/>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Tree>
    <p:extLst>
      <p:ext uri="{BB962C8B-B14F-4D97-AF65-F5344CB8AC3E}">
        <p14:creationId xmlns:p14="http://schemas.microsoft.com/office/powerpoint/2010/main" val="97028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a:xfrm>
            <a:off x="774001" y="647819"/>
            <a:ext cx="7343999" cy="738664"/>
          </a:xfrm>
        </p:spPr>
        <p:txBody>
          <a:bodyPr/>
          <a:lstStyle/>
          <a:p>
            <a:r>
              <a:rPr lang="de-DE"/>
              <a:t>Zweizeilige Headline für längere oder sprechende Sätze.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18</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292074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Zweizeilige Headline für längere oder sprechende Sätze.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19</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414059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8CB9C1B-CB16-2543-A304-1E8D4C48712C}"/>
              </a:ext>
            </a:extLst>
          </p:cNvPr>
          <p:cNvSpPr>
            <a:spLocks noGrp="1"/>
          </p:cNvSpPr>
          <p:nvPr>
            <p:ph type="body" sz="quarter" idx="17"/>
          </p:nvPr>
        </p:nvSpPr>
        <p:spPr/>
        <p:txBody>
          <a:bodyPr/>
          <a:lstStyle/>
          <a:p>
            <a:pPr lvl="0"/>
            <a:r>
              <a:rPr lang="de-DE" dirty="0"/>
              <a:t>Titel Präsentation</a:t>
            </a:r>
          </a:p>
        </p:txBody>
      </p:sp>
      <p:sp>
        <p:nvSpPr>
          <p:cNvPr id="2" name="Date Placeholder 1">
            <a:extLst>
              <a:ext uri="{FF2B5EF4-FFF2-40B4-BE49-F238E27FC236}">
                <a16:creationId xmlns:a16="http://schemas.microsoft.com/office/drawing/2014/main" id="{583CC326-BC74-8C40-9466-BD970F4047B5}"/>
              </a:ext>
            </a:extLst>
          </p:cNvPr>
          <p:cNvSpPr>
            <a:spLocks noGrp="1"/>
          </p:cNvSpPr>
          <p:nvPr>
            <p:ph type="dt" sz="half" idx="18"/>
          </p:nvPr>
        </p:nvSpPr>
        <p:spPr/>
        <p:txBody>
          <a:bodyPr/>
          <a:lstStyle/>
          <a:p>
            <a:fld id="{D2681EB1-C36B-8640-B44B-B1AE6EDEB073}" type="datetime1">
              <a:rPr lang="de-DE" smtClean="0"/>
              <a:pPr/>
              <a:t>30.08.22</a:t>
            </a:fld>
            <a:endParaRPr lang="de-DE"/>
          </a:p>
        </p:txBody>
      </p:sp>
      <p:sp>
        <p:nvSpPr>
          <p:cNvPr id="3" name="Footer Placeholder 2">
            <a:extLst>
              <a:ext uri="{FF2B5EF4-FFF2-40B4-BE49-F238E27FC236}">
                <a16:creationId xmlns:a16="http://schemas.microsoft.com/office/drawing/2014/main" id="{F9891CE0-1C8F-CA46-84BD-1800BCF60175}"/>
              </a:ext>
            </a:extLst>
          </p:cNvPr>
          <p:cNvSpPr>
            <a:spLocks noGrp="1"/>
          </p:cNvSpPr>
          <p:nvPr>
            <p:ph type="ftr" sz="quarter" idx="19"/>
          </p:nvPr>
        </p:nvSpPr>
        <p:spPr/>
        <p:txBody>
          <a:bodyPr/>
          <a:lstStyle/>
          <a:p>
            <a:r>
              <a:rPr lang="en-GB"/>
              <a:t>Schülerhilfe Redesign Master 2022</a:t>
            </a:r>
          </a:p>
        </p:txBody>
      </p:sp>
      <p:sp>
        <p:nvSpPr>
          <p:cNvPr id="5" name="Slide Number Placeholder 4">
            <a:extLst>
              <a:ext uri="{FF2B5EF4-FFF2-40B4-BE49-F238E27FC236}">
                <a16:creationId xmlns:a16="http://schemas.microsoft.com/office/drawing/2014/main" id="{754F7AE4-72A5-3540-8C66-440A9BFE0FE9}"/>
              </a:ext>
            </a:extLst>
          </p:cNvPr>
          <p:cNvSpPr>
            <a:spLocks noGrp="1"/>
          </p:cNvSpPr>
          <p:nvPr>
            <p:ph type="sldNum" idx="20"/>
          </p:nvPr>
        </p:nvSpPr>
        <p:spPr/>
        <p:txBody>
          <a:bodyPr/>
          <a:lstStyle/>
          <a:p>
            <a:pPr lvl="0"/>
            <a:fld id="{00000000-1234-1234-1234-123412341234}" type="slidenum">
              <a:rPr lang="de" smtClean="0"/>
              <a:pPr lvl="0"/>
              <a:t>2</a:t>
            </a:fld>
            <a:endParaRPr lang="de"/>
          </a:p>
        </p:txBody>
      </p:sp>
      <p:sp>
        <p:nvSpPr>
          <p:cNvPr id="6" name="Content Placeholder 5">
            <a:extLst>
              <a:ext uri="{FF2B5EF4-FFF2-40B4-BE49-F238E27FC236}">
                <a16:creationId xmlns:a16="http://schemas.microsoft.com/office/drawing/2014/main" id="{9AEAAF03-3560-CE49-BC45-6724222A5833}"/>
              </a:ext>
            </a:extLst>
          </p:cNvPr>
          <p:cNvSpPr>
            <a:spLocks noGrp="1"/>
          </p:cNvSpPr>
          <p:nvPr>
            <p:ph sz="quarter" idx="13"/>
          </p:nvPr>
        </p:nvSpPr>
        <p:spPr/>
        <p:txBody>
          <a:bodyPr/>
          <a:lstStyle/>
          <a:p>
            <a:r>
              <a:rPr lang="en-GB"/>
              <a:t>11:00 h	–	11:40 h			1. Executive Summary LE 2021 + budget 2022				DW</a:t>
            </a:r>
          </a:p>
          <a:p>
            <a:r>
              <a:rPr lang="en-GB"/>
              <a:t>11:40 h 	–	12:10 h			2. Results marketing and key initiatives 2022					TL</a:t>
            </a:r>
          </a:p>
          <a:p>
            <a:r>
              <a:rPr lang="en-GB"/>
              <a:t>12:10 h 	–	12:40 h			3. Status own centres and key initiatives							MS</a:t>
            </a:r>
          </a:p>
          <a:p>
            <a:r>
              <a:rPr lang="en-GB"/>
              <a:t>12:40 h	–	13:00 h			4. Status Franchise and key initiatives								ML</a:t>
            </a:r>
          </a:p>
          <a:p>
            <a:r>
              <a:rPr lang="en-GB"/>
              <a:t>13:00 h	–	13:15 h				</a:t>
            </a:r>
            <a:r>
              <a:rPr lang="en-GB" b="1"/>
              <a:t>Coffee break</a:t>
            </a:r>
            <a:r>
              <a:rPr lang="en-GB"/>
              <a:t>																				ALL</a:t>
            </a:r>
          </a:p>
          <a:p>
            <a:r>
              <a:rPr lang="en-GB"/>
              <a:t>13:15 h 	–	13:45 h			5. Status adult education, test </a:t>
            </a:r>
            <a:r>
              <a:rPr lang="en-GB" err="1"/>
              <a:t>ErNa</a:t>
            </a:r>
            <a:r>
              <a:rPr lang="en-GB"/>
              <a:t>									DW</a:t>
            </a:r>
          </a:p>
          <a:p>
            <a:r>
              <a:rPr lang="en-GB"/>
              <a:t>13:45 h	–	14:00 h			6. Update HR / Compliance													MS</a:t>
            </a:r>
          </a:p>
          <a:p>
            <a:r>
              <a:rPr lang="en-GB"/>
              <a:t>14:00 h	–	14:30 h			7. Financial outlook / IFRS														TH</a:t>
            </a:r>
          </a:p>
          <a:p>
            <a:r>
              <a:rPr lang="en-GB"/>
              <a:t>14:30 h	–	14:45 h			8. Other issues and advisory board resolutions				TH / All</a:t>
            </a:r>
          </a:p>
          <a:p>
            <a:r>
              <a:rPr lang="en-GB"/>
              <a:t>14:45 h	–	15:00 h			9. Shareholder meeting															AM / RS / DW / MS</a:t>
            </a:r>
            <a:endParaRPr lang="en-DE"/>
          </a:p>
          <a:p>
            <a:endParaRPr lang="en-DE"/>
          </a:p>
        </p:txBody>
      </p:sp>
      <p:sp>
        <p:nvSpPr>
          <p:cNvPr id="4" name="Title 3">
            <a:extLst>
              <a:ext uri="{FF2B5EF4-FFF2-40B4-BE49-F238E27FC236}">
                <a16:creationId xmlns:a16="http://schemas.microsoft.com/office/drawing/2014/main" id="{C4A37F2B-B1E1-7F45-8C2F-EE4E4CF86352}"/>
              </a:ext>
            </a:extLst>
          </p:cNvPr>
          <p:cNvSpPr>
            <a:spLocks noGrp="1"/>
          </p:cNvSpPr>
          <p:nvPr>
            <p:ph type="title"/>
          </p:nvPr>
        </p:nvSpPr>
        <p:spPr/>
        <p:txBody>
          <a:bodyPr/>
          <a:lstStyle/>
          <a:p>
            <a:r>
              <a:rPr lang="en-DE"/>
              <a:t>Agenda</a:t>
            </a:r>
          </a:p>
        </p:txBody>
      </p:sp>
    </p:spTree>
    <p:extLst>
      <p:ext uri="{BB962C8B-B14F-4D97-AF65-F5344CB8AC3E}">
        <p14:creationId xmlns:p14="http://schemas.microsoft.com/office/powerpoint/2010/main" val="212902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a:xfrm>
            <a:off x="774001" y="647819"/>
            <a:ext cx="7343999" cy="738664"/>
          </a:xfrm>
        </p:spPr>
        <p:txBody>
          <a:bodyPr/>
          <a:lstStyle/>
          <a:p>
            <a:r>
              <a:rPr lang="de-DE"/>
              <a:t>Zweizeilige Headline für längere oder sprechende Sätze.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20</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b="1"/>
              <a:t>Kleine Headline</a:t>
            </a:r>
          </a:p>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16878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Zweizeilige Headline für längere oder sprechende Sätze.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21</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b="1"/>
              <a:t>Kleine Headline</a:t>
            </a:r>
          </a:p>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76362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22</a:t>
            </a:fld>
            <a:endParaRPr lang="de"/>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Tree>
    <p:extLst>
      <p:ext uri="{BB962C8B-B14F-4D97-AF65-F5344CB8AC3E}">
        <p14:creationId xmlns:p14="http://schemas.microsoft.com/office/powerpoint/2010/main" val="142634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23</a:t>
            </a:fld>
            <a:endParaRPr lang="de"/>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Tree>
    <p:extLst>
      <p:ext uri="{BB962C8B-B14F-4D97-AF65-F5344CB8AC3E}">
        <p14:creationId xmlns:p14="http://schemas.microsoft.com/office/powerpoint/2010/main" val="14713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24</a:t>
            </a:fld>
            <a:endParaRPr lang="de"/>
          </a:p>
        </p:txBody>
      </p:sp>
      <p:pic>
        <p:nvPicPr>
          <p:cNvPr id="9" name="Picture Placeholder 8">
            <a:extLst>
              <a:ext uri="{FF2B5EF4-FFF2-40B4-BE49-F238E27FC236}">
                <a16:creationId xmlns:a16="http://schemas.microsoft.com/office/drawing/2014/main" id="{65AE2DEC-FEE4-73F0-0F04-7C965A6E8F46}"/>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2356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dirty="0"/>
              <a:t>Kleine Headline</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endParaRPr lang="de-DE" dirty="0"/>
          </a:p>
          <a:p>
            <a:pPr lvl="1"/>
            <a:r>
              <a:rPr lang="de-DE" dirty="0" err="1"/>
              <a:t>Praesent</a:t>
            </a:r>
            <a:r>
              <a:rPr lang="de-DE" dirty="0"/>
              <a:t> ante </a:t>
            </a:r>
            <a:r>
              <a:rPr lang="de-DE" dirty="0" err="1"/>
              <a:t>dui</a:t>
            </a:r>
            <a:r>
              <a:rPr lang="de-DE" dirty="0"/>
              <a:t>, </a:t>
            </a:r>
            <a:r>
              <a:rPr lang="de-DE" dirty="0" err="1"/>
              <a:t>lacinia</a:t>
            </a:r>
            <a:r>
              <a:rPr lang="de-DE" dirty="0"/>
              <a:t> </a:t>
            </a:r>
            <a:r>
              <a:rPr lang="de-DE" dirty="0" err="1"/>
              <a:t>eget</a:t>
            </a:r>
            <a:r>
              <a:rPr lang="de-DE" dirty="0"/>
              <a:t>, </a:t>
            </a:r>
            <a:r>
              <a:rPr lang="de-DE" dirty="0" err="1"/>
              <a:t>congue</a:t>
            </a:r>
            <a:r>
              <a:rPr lang="de-DE" dirty="0"/>
              <a:t> </a:t>
            </a:r>
            <a:r>
              <a:rPr lang="de-DE" dirty="0" err="1"/>
              <a:t>eu</a:t>
            </a:r>
            <a:r>
              <a:rPr lang="de-DE" dirty="0"/>
              <a:t>, </a:t>
            </a:r>
            <a:r>
              <a:rPr lang="de-DE" dirty="0" err="1"/>
              <a:t>malesuada</a:t>
            </a:r>
            <a:r>
              <a:rPr lang="de-DE" dirty="0"/>
              <a:t> </a:t>
            </a:r>
            <a:r>
              <a:rPr lang="de-DE" dirty="0" err="1"/>
              <a:t>vitae</a:t>
            </a:r>
            <a:endParaRPr lang="de-DE" dirty="0"/>
          </a:p>
          <a:p>
            <a:pPr lvl="1"/>
            <a:r>
              <a:rPr lang="de-DE" dirty="0"/>
              <a:t>magna. </a:t>
            </a:r>
            <a:r>
              <a:rPr lang="de-DE" dirty="0" err="1"/>
              <a:t>Etiam</a:t>
            </a:r>
            <a:r>
              <a:rPr lang="de-DE" dirty="0"/>
              <a:t> sed </a:t>
            </a:r>
            <a:r>
              <a:rPr lang="de-DE" dirty="0" err="1"/>
              <a:t>nunc</a:t>
            </a:r>
            <a:r>
              <a:rPr lang="de-DE" dirty="0"/>
              <a:t> </a:t>
            </a:r>
            <a:r>
              <a:rPr lang="de-DE" dirty="0" err="1"/>
              <a:t>fringilla</a:t>
            </a:r>
            <a:r>
              <a:rPr lang="de-DE" dirty="0"/>
              <a:t> </a:t>
            </a:r>
            <a:r>
              <a:rPr lang="de-DE" dirty="0" err="1"/>
              <a:t>metus</a:t>
            </a:r>
            <a:r>
              <a:rPr lang="de-DE" dirty="0"/>
              <a:t> </a:t>
            </a:r>
            <a:r>
              <a:rPr lang="de-DE" dirty="0" err="1"/>
              <a:t>semper</a:t>
            </a:r>
            <a:r>
              <a:rPr lang="de-DE" dirty="0"/>
              <a:t> </a:t>
            </a:r>
            <a:r>
              <a:rPr lang="de-DE" dirty="0" err="1"/>
              <a:t>tincidunt</a:t>
            </a:r>
            <a:endParaRPr lang="de-DE" dirty="0"/>
          </a:p>
          <a:p>
            <a:pPr lvl="1"/>
            <a:r>
              <a:rPr lang="de-DE" dirty="0"/>
              <a:t>Morbi </a:t>
            </a:r>
            <a:r>
              <a:rPr lang="de-DE" dirty="0" err="1"/>
              <a:t>pharetra</a:t>
            </a:r>
            <a:r>
              <a:rPr lang="de-DE" dirty="0"/>
              <a:t> </a:t>
            </a:r>
            <a:r>
              <a:rPr lang="de-DE" dirty="0" err="1"/>
              <a:t>mattis</a:t>
            </a:r>
            <a:r>
              <a:rPr lang="de-DE" dirty="0"/>
              <a:t> </a:t>
            </a:r>
            <a:r>
              <a:rPr lang="de-DE" dirty="0" err="1"/>
              <a:t>turpis</a:t>
            </a:r>
            <a:r>
              <a:rPr lang="de-DE" dirty="0"/>
              <a:t>. Nulla</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25</a:t>
            </a:fld>
            <a:endParaRPr lang="de"/>
          </a:p>
        </p:txBody>
      </p:sp>
      <p:pic>
        <p:nvPicPr>
          <p:cNvPr id="9" name="Picture Placeholder 8">
            <a:extLst>
              <a:ext uri="{FF2B5EF4-FFF2-40B4-BE49-F238E27FC236}">
                <a16:creationId xmlns:a16="http://schemas.microsoft.com/office/drawing/2014/main" id="{65AE2DEC-FEE4-73F0-0F04-7C965A6E8F46}"/>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l="26" r="26"/>
          <a:stretch/>
        </p:blipFill>
        <p:spPr/>
      </p:pic>
    </p:spTree>
    <p:extLst>
      <p:ext uri="{BB962C8B-B14F-4D97-AF65-F5344CB8AC3E}">
        <p14:creationId xmlns:p14="http://schemas.microsoft.com/office/powerpoint/2010/main" val="413027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de-DE"/>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DE" smtClean="0"/>
              <a:pPr/>
              <a:t>26</a:t>
            </a:fld>
            <a:endParaRPr lang="de-DE"/>
          </a:p>
        </p:txBody>
      </p:sp>
      <p:pic>
        <p:nvPicPr>
          <p:cNvPr id="37" name="Picture Placeholder 36">
            <a:extLst>
              <a:ext uri="{FF2B5EF4-FFF2-40B4-BE49-F238E27FC236}">
                <a16:creationId xmlns:a16="http://schemas.microsoft.com/office/drawing/2014/main" id="{17CE6750-F5C4-F575-CF21-A4A9CE1637CC}"/>
              </a:ext>
            </a:extLst>
          </p:cNvPr>
          <p:cNvPicPr>
            <a:picLocks noGrp="1" noChangeAspect="1"/>
          </p:cNvPicPr>
          <p:nvPr>
            <p:ph type="pic" sz="quarter" idx="21"/>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202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dirty="0"/>
              <a:t>Kleine Headline</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endParaRPr lang="de-DE" dirty="0"/>
          </a:p>
          <a:p>
            <a:pPr lvl="1"/>
            <a:r>
              <a:rPr lang="de-DE" dirty="0" err="1"/>
              <a:t>Praesent</a:t>
            </a:r>
            <a:r>
              <a:rPr lang="de-DE" dirty="0"/>
              <a:t> ante </a:t>
            </a:r>
            <a:r>
              <a:rPr lang="de-DE" dirty="0" err="1"/>
              <a:t>dui</a:t>
            </a:r>
            <a:r>
              <a:rPr lang="de-DE" dirty="0"/>
              <a:t>, </a:t>
            </a:r>
            <a:r>
              <a:rPr lang="de-DE" dirty="0" err="1"/>
              <a:t>lacinia</a:t>
            </a:r>
            <a:r>
              <a:rPr lang="de-DE" dirty="0"/>
              <a:t> </a:t>
            </a:r>
            <a:r>
              <a:rPr lang="de-DE" dirty="0" err="1"/>
              <a:t>eget</a:t>
            </a:r>
            <a:r>
              <a:rPr lang="de-DE" dirty="0"/>
              <a:t>, </a:t>
            </a:r>
            <a:r>
              <a:rPr lang="de-DE" dirty="0" err="1"/>
              <a:t>congue</a:t>
            </a:r>
            <a:r>
              <a:rPr lang="de-DE" dirty="0"/>
              <a:t> </a:t>
            </a:r>
            <a:r>
              <a:rPr lang="de-DE" dirty="0" err="1"/>
              <a:t>eu</a:t>
            </a:r>
            <a:r>
              <a:rPr lang="de-DE" dirty="0"/>
              <a:t>, </a:t>
            </a:r>
            <a:r>
              <a:rPr lang="de-DE" dirty="0" err="1"/>
              <a:t>malesuada</a:t>
            </a:r>
            <a:r>
              <a:rPr lang="de-DE" dirty="0"/>
              <a:t> </a:t>
            </a:r>
            <a:r>
              <a:rPr lang="de-DE" dirty="0" err="1"/>
              <a:t>vitae</a:t>
            </a:r>
            <a:endParaRPr lang="de-DE" dirty="0"/>
          </a:p>
          <a:p>
            <a:pPr lvl="1"/>
            <a:r>
              <a:rPr lang="de-DE" dirty="0"/>
              <a:t>magna. </a:t>
            </a:r>
            <a:r>
              <a:rPr lang="de-DE" dirty="0" err="1"/>
              <a:t>Etiam</a:t>
            </a:r>
            <a:r>
              <a:rPr lang="de-DE" dirty="0"/>
              <a:t> sed </a:t>
            </a:r>
            <a:r>
              <a:rPr lang="de-DE" dirty="0" err="1"/>
              <a:t>nunc</a:t>
            </a:r>
            <a:r>
              <a:rPr lang="de-DE" dirty="0"/>
              <a:t> </a:t>
            </a:r>
            <a:r>
              <a:rPr lang="de-DE" dirty="0" err="1"/>
              <a:t>fringilla</a:t>
            </a:r>
            <a:r>
              <a:rPr lang="de-DE" dirty="0"/>
              <a:t> </a:t>
            </a:r>
            <a:r>
              <a:rPr lang="de-DE" dirty="0" err="1"/>
              <a:t>metus</a:t>
            </a:r>
            <a:r>
              <a:rPr lang="de-DE" dirty="0"/>
              <a:t> </a:t>
            </a:r>
            <a:r>
              <a:rPr lang="de-DE" dirty="0" err="1"/>
              <a:t>semper</a:t>
            </a:r>
            <a:r>
              <a:rPr lang="de-DE" dirty="0"/>
              <a:t> </a:t>
            </a:r>
            <a:r>
              <a:rPr lang="de-DE" dirty="0" err="1"/>
              <a:t>tincidunt</a:t>
            </a:r>
            <a:endParaRPr lang="de-DE" dirty="0"/>
          </a:p>
          <a:p>
            <a:pPr lvl="1"/>
            <a:r>
              <a:rPr lang="de-DE" dirty="0"/>
              <a:t>Morbi </a:t>
            </a:r>
            <a:r>
              <a:rPr lang="de-DE" dirty="0" err="1"/>
              <a:t>pharetra</a:t>
            </a:r>
            <a:r>
              <a:rPr lang="de-DE" dirty="0"/>
              <a:t> </a:t>
            </a:r>
            <a:r>
              <a:rPr lang="de-DE" dirty="0" err="1"/>
              <a:t>mattis</a:t>
            </a:r>
            <a:r>
              <a:rPr lang="de-DE" dirty="0"/>
              <a:t> </a:t>
            </a:r>
            <a:r>
              <a:rPr lang="de-DE" dirty="0" err="1"/>
              <a:t>turpis</a:t>
            </a:r>
            <a:r>
              <a:rPr lang="de-DE" dirty="0"/>
              <a:t>. Nulla</a:t>
            </a:r>
          </a:p>
          <a:p>
            <a:endParaRPr lang="de-DE" dirty="0"/>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de-DE"/>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DE" smtClean="0"/>
              <a:pPr/>
              <a:t>27</a:t>
            </a:fld>
            <a:endParaRPr lang="de-DE"/>
          </a:p>
        </p:txBody>
      </p:sp>
      <p:pic>
        <p:nvPicPr>
          <p:cNvPr id="37" name="Picture Placeholder 36">
            <a:extLst>
              <a:ext uri="{FF2B5EF4-FFF2-40B4-BE49-F238E27FC236}">
                <a16:creationId xmlns:a16="http://schemas.microsoft.com/office/drawing/2014/main" id="{17CE6750-F5C4-F575-CF21-A4A9CE1637CC}"/>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t="32" b="32"/>
          <a:stretch/>
        </p:blipFill>
        <p:spPr/>
      </p:pic>
    </p:spTree>
    <p:extLst>
      <p:ext uri="{BB962C8B-B14F-4D97-AF65-F5344CB8AC3E}">
        <p14:creationId xmlns:p14="http://schemas.microsoft.com/office/powerpoint/2010/main" val="302651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a:t>
            </a:r>
          </a:p>
          <a:p>
            <a:pPr lvl="1"/>
            <a:r>
              <a:rPr lang="de-DE"/>
              <a:t>Ut wisi. Etiam aliquet, dui ac fermentum sagittis</a:t>
            </a:r>
          </a:p>
          <a:p>
            <a:endParaRPr lang="de-DE"/>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28</a:t>
            </a:fld>
            <a:endParaRPr lang="de"/>
          </a:p>
        </p:txBody>
      </p:sp>
      <p:pic>
        <p:nvPicPr>
          <p:cNvPr id="28" name="Picture Placeholder 27">
            <a:extLst>
              <a:ext uri="{FF2B5EF4-FFF2-40B4-BE49-F238E27FC236}">
                <a16:creationId xmlns:a16="http://schemas.microsoft.com/office/drawing/2014/main" id="{D99947BF-5FE9-9E65-BFC6-307A18F2D222}"/>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a:ext>
            </a:extLst>
          </a:blip>
          <a:srcRect l="-89829" r="-89829"/>
          <a:stretch/>
        </p:blipFill>
        <p:spPr/>
      </p:pic>
    </p:spTree>
    <p:extLst>
      <p:ext uri="{BB962C8B-B14F-4D97-AF65-F5344CB8AC3E}">
        <p14:creationId xmlns:p14="http://schemas.microsoft.com/office/powerpoint/2010/main" val="341652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Zweizeilige Headline für längere oder sprechende Sätze.</a:t>
            </a:r>
          </a:p>
        </p:txBody>
      </p:sp>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normAutofit/>
          </a:bodyPr>
          <a:lstStyle/>
          <a:p>
            <a:pPr lvl="0"/>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r>
              <a:rPr lang="de-DE" b="1" dirty="0"/>
              <a:t>Kleine Headline</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endParaRPr lang="de-DE" dirty="0"/>
          </a:p>
          <a:p>
            <a:pPr lvl="1"/>
            <a:r>
              <a:rPr lang="de-DE" dirty="0" err="1"/>
              <a:t>Praesent</a:t>
            </a:r>
            <a:r>
              <a:rPr lang="de-DE" dirty="0"/>
              <a:t> ante </a:t>
            </a:r>
            <a:r>
              <a:rPr lang="de-DE" dirty="0" err="1"/>
              <a:t>dui</a:t>
            </a:r>
            <a:r>
              <a:rPr lang="de-DE" dirty="0"/>
              <a:t>, </a:t>
            </a:r>
            <a:r>
              <a:rPr lang="de-DE" dirty="0" err="1"/>
              <a:t>lacinia</a:t>
            </a:r>
            <a:r>
              <a:rPr lang="de-DE" dirty="0"/>
              <a:t> </a:t>
            </a:r>
            <a:r>
              <a:rPr lang="de-DE" dirty="0" err="1"/>
              <a:t>eget</a:t>
            </a:r>
            <a:r>
              <a:rPr lang="de-DE" dirty="0"/>
              <a:t>, </a:t>
            </a:r>
            <a:r>
              <a:rPr lang="de-DE" dirty="0" err="1"/>
              <a:t>congue</a:t>
            </a:r>
            <a:r>
              <a:rPr lang="de-DE" dirty="0"/>
              <a:t> </a:t>
            </a:r>
            <a:r>
              <a:rPr lang="de-DE" dirty="0" err="1"/>
              <a:t>eu</a:t>
            </a:r>
            <a:r>
              <a:rPr lang="de-DE" dirty="0"/>
              <a:t>, </a:t>
            </a:r>
            <a:r>
              <a:rPr lang="de-DE" dirty="0" err="1"/>
              <a:t>malesuada</a:t>
            </a:r>
            <a:r>
              <a:rPr lang="de-DE" dirty="0"/>
              <a:t> </a:t>
            </a:r>
            <a:r>
              <a:rPr lang="de-DE" dirty="0" err="1"/>
              <a:t>vitae</a:t>
            </a:r>
            <a:endParaRPr lang="de-DE" dirty="0"/>
          </a:p>
          <a:p>
            <a:pPr lvl="1"/>
            <a:r>
              <a:rPr lang="de-DE" dirty="0"/>
              <a:t>magna. </a:t>
            </a:r>
            <a:r>
              <a:rPr lang="de-DE" dirty="0" err="1"/>
              <a:t>Etiam</a:t>
            </a:r>
            <a:r>
              <a:rPr lang="de-DE" dirty="0"/>
              <a:t> sed </a:t>
            </a:r>
            <a:r>
              <a:rPr lang="de-DE" dirty="0" err="1"/>
              <a:t>nunc</a:t>
            </a:r>
            <a:r>
              <a:rPr lang="de-DE" dirty="0"/>
              <a:t> </a:t>
            </a:r>
            <a:r>
              <a:rPr lang="de-DE" dirty="0" err="1"/>
              <a:t>fringilla</a:t>
            </a:r>
            <a:r>
              <a:rPr lang="de-DE" dirty="0"/>
              <a:t> </a:t>
            </a:r>
            <a:r>
              <a:rPr lang="de-DE" dirty="0" err="1"/>
              <a:t>metus</a:t>
            </a:r>
            <a:r>
              <a:rPr lang="de-DE" dirty="0"/>
              <a:t> </a:t>
            </a:r>
            <a:r>
              <a:rPr lang="de-DE" dirty="0" err="1"/>
              <a:t>semper</a:t>
            </a:r>
            <a:r>
              <a:rPr lang="de-DE" dirty="0"/>
              <a:t> </a:t>
            </a:r>
            <a:r>
              <a:rPr lang="de-DE" dirty="0" err="1"/>
              <a:t>tincidunt</a:t>
            </a:r>
            <a:endParaRPr lang="de-DE" dirty="0"/>
          </a:p>
          <a:p>
            <a:pPr lvl="1"/>
            <a:r>
              <a:rPr lang="de-DE" dirty="0"/>
              <a:t>Morbi </a:t>
            </a:r>
            <a:r>
              <a:rPr lang="de-DE" dirty="0" err="1"/>
              <a:t>pharetra</a:t>
            </a:r>
            <a:r>
              <a:rPr lang="de-DE" dirty="0"/>
              <a:t> </a:t>
            </a:r>
            <a:r>
              <a:rPr lang="de-DE" dirty="0" err="1"/>
              <a:t>mattis</a:t>
            </a:r>
            <a:r>
              <a:rPr lang="de-DE" dirty="0"/>
              <a:t> </a:t>
            </a:r>
            <a:r>
              <a:rPr lang="de-DE" dirty="0" err="1"/>
              <a:t>turpis</a:t>
            </a:r>
            <a:r>
              <a:rPr lang="de-DE" dirty="0"/>
              <a:t>. Nulla</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29</a:t>
            </a:fld>
            <a:endParaRPr lang="de"/>
          </a:p>
        </p:txBody>
      </p:sp>
      <p:pic>
        <p:nvPicPr>
          <p:cNvPr id="28" name="Picture Placeholder 27">
            <a:extLst>
              <a:ext uri="{FF2B5EF4-FFF2-40B4-BE49-F238E27FC236}">
                <a16:creationId xmlns:a16="http://schemas.microsoft.com/office/drawing/2014/main" id="{D99947BF-5FE9-9E65-BFC6-307A18F2D222}"/>
              </a:ext>
            </a:extLst>
          </p:cNvPr>
          <p:cNvPicPr>
            <a:picLocks noGrp="1" noChangeAspect="1"/>
          </p:cNvPicPr>
          <p:nvPr>
            <p:ph type="pic" sz="quarter" idx="21"/>
          </p:nvPr>
        </p:nvPicPr>
        <p:blipFill>
          <a:blip r:embed="rId2"/>
          <a:srcRect t="89" b="89"/>
          <a:stretch/>
        </p:blipFill>
        <p:spPr>
          <a:xfrm>
            <a:off x="5904125" y="2304000"/>
            <a:ext cx="4841875" cy="3310988"/>
          </a:xfrm>
        </p:spPr>
      </p:pic>
    </p:spTree>
    <p:extLst>
      <p:ext uri="{BB962C8B-B14F-4D97-AF65-F5344CB8AC3E}">
        <p14:creationId xmlns:p14="http://schemas.microsoft.com/office/powerpoint/2010/main" val="317874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82D05E-1328-6390-F54C-59ADC02BFC70}"/>
              </a:ext>
            </a:extLst>
          </p:cNvPr>
          <p:cNvSpPr>
            <a:spLocks noGrp="1"/>
          </p:cNvSpPr>
          <p:nvPr>
            <p:ph type="title"/>
          </p:nvPr>
        </p:nvSpPr>
        <p:spPr/>
        <p:txBody>
          <a:bodyPr/>
          <a:lstStyle/>
          <a:p>
            <a:r>
              <a:rPr lang="en-DE"/>
              <a:t>Trennfolie Abteilung</a:t>
            </a:r>
          </a:p>
        </p:txBody>
      </p:sp>
      <p:sp>
        <p:nvSpPr>
          <p:cNvPr id="3" name="Date Placeholder 2">
            <a:extLst>
              <a:ext uri="{FF2B5EF4-FFF2-40B4-BE49-F238E27FC236}">
                <a16:creationId xmlns:a16="http://schemas.microsoft.com/office/drawing/2014/main" id="{039EF628-E143-3986-91D4-589D58927086}"/>
              </a:ext>
            </a:extLst>
          </p:cNvPr>
          <p:cNvSpPr>
            <a:spLocks noGrp="1"/>
          </p:cNvSpPr>
          <p:nvPr>
            <p:ph type="dt" sz="half" idx="10"/>
          </p:nvPr>
        </p:nvSpPr>
        <p:spPr/>
        <p:txBody>
          <a:bodyPr/>
          <a:lstStyle/>
          <a:p>
            <a:fld id="{79760C12-326F-7F49-8FA9-E6BAF5F7C7EE}" type="datetime1">
              <a:rPr lang="de-DE" smtClean="0"/>
              <a:pPr/>
              <a:t>30.08.22</a:t>
            </a:fld>
            <a:endParaRPr lang="de-DE"/>
          </a:p>
        </p:txBody>
      </p:sp>
      <p:sp>
        <p:nvSpPr>
          <p:cNvPr id="4" name="Footer Placeholder 3">
            <a:extLst>
              <a:ext uri="{FF2B5EF4-FFF2-40B4-BE49-F238E27FC236}">
                <a16:creationId xmlns:a16="http://schemas.microsoft.com/office/drawing/2014/main" id="{6113D681-702C-1161-5912-2904D3598A52}"/>
              </a:ext>
            </a:extLst>
          </p:cNvPr>
          <p:cNvSpPr>
            <a:spLocks noGrp="1"/>
          </p:cNvSpPr>
          <p:nvPr>
            <p:ph type="ftr" sz="quarter" idx="11"/>
          </p:nvPr>
        </p:nvSpPr>
        <p:spPr/>
        <p:txBody>
          <a:bodyPr/>
          <a:lstStyle/>
          <a:p>
            <a:r>
              <a:rPr lang="en-GB"/>
              <a:t>Schülerhilfe Redesign Master 2022</a:t>
            </a:r>
          </a:p>
        </p:txBody>
      </p:sp>
      <p:sp>
        <p:nvSpPr>
          <p:cNvPr id="5" name="Slide Number Placeholder 4">
            <a:extLst>
              <a:ext uri="{FF2B5EF4-FFF2-40B4-BE49-F238E27FC236}">
                <a16:creationId xmlns:a16="http://schemas.microsoft.com/office/drawing/2014/main" id="{BBAFAAE8-95F7-B9E6-6828-6237BF683212}"/>
              </a:ext>
            </a:extLst>
          </p:cNvPr>
          <p:cNvSpPr>
            <a:spLocks noGrp="1"/>
          </p:cNvSpPr>
          <p:nvPr>
            <p:ph type="sldNum" idx="12"/>
          </p:nvPr>
        </p:nvSpPr>
        <p:spPr/>
        <p:txBody>
          <a:bodyPr/>
          <a:lstStyle/>
          <a:p>
            <a:fld id="{00000000-1234-1234-1234-123412341234}" type="slidenum">
              <a:rPr lang="de" smtClean="0"/>
              <a:pPr/>
              <a:t>3</a:t>
            </a:fld>
            <a:endParaRPr lang="de"/>
          </a:p>
        </p:txBody>
      </p:sp>
    </p:spTree>
    <p:extLst>
      <p:ext uri="{BB962C8B-B14F-4D97-AF65-F5344CB8AC3E}">
        <p14:creationId xmlns:p14="http://schemas.microsoft.com/office/powerpoint/2010/main" val="237229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1DB82-FD1D-25DA-39A4-125C3DB4F4FB}"/>
              </a:ext>
            </a:extLst>
          </p:cNvPr>
          <p:cNvSpPr>
            <a:spLocks noGrp="1"/>
          </p:cNvSpPr>
          <p:nvPr>
            <p:ph type="title"/>
          </p:nvPr>
        </p:nvSpPr>
        <p:spPr/>
        <p:txBody>
          <a:bodyPr/>
          <a:lstStyle/>
          <a:p>
            <a:r>
              <a:rPr lang="de-DE"/>
              <a:t>Zweizeilige Headline für längere oder sprechende Sätze.</a:t>
            </a:r>
          </a:p>
        </p:txBody>
      </p:sp>
      <p:sp>
        <p:nvSpPr>
          <p:cNvPr id="15" name="Text Placeholder 14">
            <a:extLst>
              <a:ext uri="{FF2B5EF4-FFF2-40B4-BE49-F238E27FC236}">
                <a16:creationId xmlns:a16="http://schemas.microsoft.com/office/drawing/2014/main" id="{A6677D40-0482-35BD-A5F1-062BB8EBDD97}"/>
              </a:ext>
            </a:extLst>
          </p:cNvPr>
          <p:cNvSpPr>
            <a:spLocks noGrp="1"/>
          </p:cNvSpPr>
          <p:nvPr>
            <p:ph type="body" sz="quarter" idx="17"/>
          </p:nvPr>
        </p:nvSpPr>
        <p:spPr/>
        <p:txBody>
          <a:bodyPr>
            <a:normAutofit/>
          </a:bodyPr>
          <a:lstStyle/>
          <a:p>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30</a:t>
            </a:fld>
            <a:endParaRPr lang="de"/>
          </a:p>
        </p:txBody>
      </p:sp>
      <p:sp>
        <p:nvSpPr>
          <p:cNvPr id="17" name="Content Placeholder 16">
            <a:extLst>
              <a:ext uri="{FF2B5EF4-FFF2-40B4-BE49-F238E27FC236}">
                <a16:creationId xmlns:a16="http://schemas.microsoft.com/office/drawing/2014/main" id="{BE5B6686-A157-D59A-5146-A00AFFCFA94A}"/>
              </a:ext>
            </a:extLst>
          </p:cNvPr>
          <p:cNvSpPr>
            <a:spLocks noGrp="1"/>
          </p:cNvSpPr>
          <p:nvPr>
            <p:ph sz="quarter" idx="21"/>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Tree>
    <p:extLst>
      <p:ext uri="{BB962C8B-B14F-4D97-AF65-F5344CB8AC3E}">
        <p14:creationId xmlns:p14="http://schemas.microsoft.com/office/powerpoint/2010/main" val="136305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1DB82-FD1D-25DA-39A4-125C3DB4F4FB}"/>
              </a:ext>
            </a:extLst>
          </p:cNvPr>
          <p:cNvSpPr>
            <a:spLocks noGrp="1"/>
          </p:cNvSpPr>
          <p:nvPr>
            <p:ph type="title"/>
          </p:nvPr>
        </p:nvSpPr>
        <p:spPr/>
        <p:txBody>
          <a:bodyPr/>
          <a:lstStyle/>
          <a:p>
            <a:r>
              <a:rPr lang="de-DE"/>
              <a:t>Zweizeilige Headline für längere oder sprechende Sätze.</a:t>
            </a:r>
          </a:p>
        </p:txBody>
      </p:sp>
      <p:sp>
        <p:nvSpPr>
          <p:cNvPr id="15" name="Text Placeholder 14">
            <a:extLst>
              <a:ext uri="{FF2B5EF4-FFF2-40B4-BE49-F238E27FC236}">
                <a16:creationId xmlns:a16="http://schemas.microsoft.com/office/drawing/2014/main" id="{A6677D40-0482-35BD-A5F1-062BB8EBDD97}"/>
              </a:ext>
            </a:extLst>
          </p:cNvPr>
          <p:cNvSpPr>
            <a:spLocks noGrp="1"/>
          </p:cNvSpPr>
          <p:nvPr>
            <p:ph type="body" sz="quarter" idx="17"/>
          </p:nvPr>
        </p:nvSpPr>
        <p:spPr/>
        <p:txBody>
          <a:bodyPr>
            <a:normAutofit/>
          </a:bodyPr>
          <a:lstStyle/>
          <a:p>
            <a:r>
              <a:rPr lang="de-DE"/>
              <a:t>Kapitel Abteilung</a:t>
            </a:r>
          </a:p>
        </p:txBody>
      </p:sp>
      <p:sp>
        <p:nvSpPr>
          <p:cNvPr id="5" name="Content Placeholder 4">
            <a:extLst>
              <a:ext uri="{FF2B5EF4-FFF2-40B4-BE49-F238E27FC236}">
                <a16:creationId xmlns:a16="http://schemas.microsoft.com/office/drawing/2014/main" id="{69D4D558-759F-52CA-1C95-5A14819DF1B6}"/>
              </a:ext>
            </a:extLst>
          </p:cNvPr>
          <p:cNvSpPr>
            <a:spLocks noGrp="1"/>
          </p:cNvSpPr>
          <p:nvPr>
            <p:ph sz="quarter" idx="13"/>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
        <p:nvSpPr>
          <p:cNvPr id="3" name="Date Placeholder 2">
            <a:extLst>
              <a:ext uri="{FF2B5EF4-FFF2-40B4-BE49-F238E27FC236}">
                <a16:creationId xmlns:a16="http://schemas.microsoft.com/office/drawing/2014/main" id="{510996CA-D1E5-2B4C-AB78-620AD71DCF6B}"/>
              </a:ext>
            </a:extLst>
          </p:cNvPr>
          <p:cNvSpPr>
            <a:spLocks noGrp="1"/>
          </p:cNvSpPr>
          <p:nvPr>
            <p:ph type="dt" sz="half" idx="18"/>
          </p:nvPr>
        </p:nvSpPr>
        <p:spPr/>
        <p:txBody>
          <a:bodyPr/>
          <a:lstStyle/>
          <a:p>
            <a:fld id="{97AD7C6E-0615-CC4B-A678-A1916059E483}" type="datetime1">
              <a:rPr lang="de-DE" smtClean="0"/>
              <a:pPr/>
              <a:t>30.08.22</a:t>
            </a:fld>
            <a:endParaRPr lang="de-DE"/>
          </a:p>
        </p:txBody>
      </p:sp>
      <p:sp>
        <p:nvSpPr>
          <p:cNvPr id="2" name="Footer Placeholder 1">
            <a:extLst>
              <a:ext uri="{FF2B5EF4-FFF2-40B4-BE49-F238E27FC236}">
                <a16:creationId xmlns:a16="http://schemas.microsoft.com/office/drawing/2014/main" id="{9D59D8F8-C0F8-4844-B56F-AD15A048CF50}"/>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31</a:t>
            </a:fld>
            <a:endParaRPr lang="de"/>
          </a:p>
        </p:txBody>
      </p:sp>
      <p:sp>
        <p:nvSpPr>
          <p:cNvPr id="17" name="Content Placeholder 16">
            <a:extLst>
              <a:ext uri="{FF2B5EF4-FFF2-40B4-BE49-F238E27FC236}">
                <a16:creationId xmlns:a16="http://schemas.microsoft.com/office/drawing/2014/main" id="{BE5B6686-A157-D59A-5146-A00AFFCFA94A}"/>
              </a:ext>
            </a:extLst>
          </p:cNvPr>
          <p:cNvSpPr>
            <a:spLocks noGrp="1"/>
          </p:cNvSpPr>
          <p:nvPr>
            <p:ph sz="quarter" idx="21"/>
          </p:nvPr>
        </p:nvSpPr>
        <p:spPr/>
        <p:txBody>
          <a:bodyPr/>
          <a:lstStyle/>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a:t>
            </a:r>
          </a:p>
        </p:txBody>
      </p:sp>
    </p:spTree>
    <p:extLst>
      <p:ext uri="{BB962C8B-B14F-4D97-AF65-F5344CB8AC3E}">
        <p14:creationId xmlns:p14="http://schemas.microsoft.com/office/powerpoint/2010/main" val="293300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6E9DDC42-4054-9C4E-9A3E-06C7451255F4}"/>
              </a:ext>
            </a:extLst>
          </p:cNvPr>
          <p:cNvSpPr>
            <a:spLocks noGrp="1"/>
          </p:cNvSpPr>
          <p:nvPr>
            <p:ph type="body" sz="quarter" idx="17"/>
          </p:nvPr>
        </p:nvSpPr>
        <p:spPr/>
        <p:txBody>
          <a:bodyPr/>
          <a:lstStyle/>
          <a:p>
            <a:pPr lvl="0"/>
            <a:r>
              <a:rPr lang="de-DE"/>
              <a:t>Titel Präsentation</a:t>
            </a:r>
          </a:p>
        </p:txBody>
      </p:sp>
      <p:sp>
        <p:nvSpPr>
          <p:cNvPr id="3" name="Date Placeholder 2">
            <a:extLst>
              <a:ext uri="{FF2B5EF4-FFF2-40B4-BE49-F238E27FC236}">
                <a16:creationId xmlns:a16="http://schemas.microsoft.com/office/drawing/2014/main" id="{61D05E9B-7035-7041-8C1D-C672BB10ED06}"/>
              </a:ext>
            </a:extLst>
          </p:cNvPr>
          <p:cNvSpPr>
            <a:spLocks noGrp="1"/>
          </p:cNvSpPr>
          <p:nvPr>
            <p:ph type="dt" sz="half" idx="18"/>
          </p:nvPr>
        </p:nvSpPr>
        <p:spPr/>
        <p:txBody>
          <a:bodyPr/>
          <a:lstStyle/>
          <a:p>
            <a:fld id="{10F7F1C9-5225-C749-ACBF-8C2FB09E5BE7}" type="datetime1">
              <a:rPr lang="de-DE" smtClean="0"/>
              <a:pPr/>
              <a:t>30.08.22</a:t>
            </a:fld>
            <a:endParaRPr lang="de-DE"/>
          </a:p>
        </p:txBody>
      </p:sp>
      <p:sp>
        <p:nvSpPr>
          <p:cNvPr id="2" name="Footer Placeholder 1">
            <a:extLst>
              <a:ext uri="{FF2B5EF4-FFF2-40B4-BE49-F238E27FC236}">
                <a16:creationId xmlns:a16="http://schemas.microsoft.com/office/drawing/2014/main" id="{41A5192F-6538-CD49-8324-87D056E2A996}"/>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5F779253-9864-3C4C-9949-D4C5D2DED3CB}"/>
              </a:ext>
            </a:extLst>
          </p:cNvPr>
          <p:cNvSpPr>
            <a:spLocks noGrp="1"/>
          </p:cNvSpPr>
          <p:nvPr>
            <p:ph type="sldNum" idx="20"/>
          </p:nvPr>
        </p:nvSpPr>
        <p:spPr/>
        <p:txBody>
          <a:bodyPr/>
          <a:lstStyle/>
          <a:p>
            <a:fld id="{00000000-1234-1234-1234-123412341234}" type="slidenum">
              <a:rPr lang="de" smtClean="0"/>
              <a:pPr/>
              <a:t>32</a:t>
            </a:fld>
            <a:endParaRPr lang="de"/>
          </a:p>
        </p:txBody>
      </p:sp>
      <p:sp>
        <p:nvSpPr>
          <p:cNvPr id="4" name="Content Placeholder 3">
            <a:extLst>
              <a:ext uri="{FF2B5EF4-FFF2-40B4-BE49-F238E27FC236}">
                <a16:creationId xmlns:a16="http://schemas.microsoft.com/office/drawing/2014/main" id="{0D10E110-E1FF-8D4A-A931-8AF53F939C73}"/>
              </a:ext>
            </a:extLst>
          </p:cNvPr>
          <p:cNvSpPr>
            <a:spLocks noGrp="1"/>
          </p:cNvSpPr>
          <p:nvPr>
            <p:ph sz="quarter" idx="13"/>
          </p:nvPr>
        </p:nvSpPr>
        <p:spPr/>
        <p:txBody>
          <a:bodyPr/>
          <a:lstStyle/>
          <a:p>
            <a:r>
              <a:rPr lang="de-DE" b="1"/>
              <a:t>BAMF</a:t>
            </a:r>
            <a:r>
              <a:rPr lang="de-DE"/>
              <a:t>	Federal office for migration and refugees </a:t>
            </a:r>
          </a:p>
          <a:p>
            <a:r>
              <a:rPr lang="de-DE" b="1"/>
              <a:t>BOY</a:t>
            </a:r>
            <a:r>
              <a:rPr lang="de-DE"/>
              <a:t>	Balance of year</a:t>
            </a:r>
          </a:p>
          <a:p>
            <a:r>
              <a:rPr lang="de-DE" b="1"/>
              <a:t>BuT</a:t>
            </a:r>
            <a:r>
              <a:rPr lang="de-DE"/>
              <a:t>	Publicly subsidised support progr. for families with</a:t>
            </a:r>
            <a:br>
              <a:rPr lang="de-DE"/>
            </a:br>
            <a:r>
              <a:rPr lang="de-DE"/>
              <a:t>	low income</a:t>
            </a:r>
          </a:p>
          <a:p>
            <a:r>
              <a:rPr lang="de-DE" b="1"/>
              <a:t>CC</a:t>
            </a:r>
            <a:r>
              <a:rPr lang="de-DE"/>
              <a:t>	Corporate centre</a:t>
            </a:r>
          </a:p>
          <a:p>
            <a:r>
              <a:rPr lang="de-DE" b="1"/>
              <a:t>CLP</a:t>
            </a:r>
            <a:r>
              <a:rPr lang="de-DE"/>
              <a:t>	City light posters</a:t>
            </a:r>
          </a:p>
          <a:p>
            <a:r>
              <a:rPr lang="de-DE" b="1"/>
              <a:t>CoEn</a:t>
            </a:r>
            <a:r>
              <a:rPr lang="de-DE"/>
              <a:t>	Total core enrollment incl. BuT (Bildung und Teilhabe)</a:t>
            </a:r>
          </a:p>
          <a:p>
            <a:r>
              <a:rPr lang="de-DE" b="1"/>
              <a:t>CRO</a:t>
            </a:r>
            <a:r>
              <a:rPr lang="de-DE"/>
              <a:t>	Customer response optimisation</a:t>
            </a:r>
          </a:p>
          <a:p>
            <a:r>
              <a:rPr lang="de-DE" b="1"/>
              <a:t>ErNa</a:t>
            </a:r>
            <a:r>
              <a:rPr lang="de-DE"/>
              <a:t>	Erste Nachhilfe tutoring Platform </a:t>
            </a:r>
          </a:p>
          <a:p>
            <a:r>
              <a:rPr lang="de-DE" b="1"/>
              <a:t>FC</a:t>
            </a:r>
            <a:r>
              <a:rPr lang="de-DE"/>
              <a:t>	Franchise centre</a:t>
            </a:r>
          </a:p>
          <a:p>
            <a:r>
              <a:rPr lang="de-DE" b="1"/>
              <a:t>FP</a:t>
            </a:r>
            <a:r>
              <a:rPr lang="de-DE"/>
              <a:t>	Franchise partner</a:t>
            </a:r>
          </a:p>
          <a:p>
            <a:r>
              <a:rPr lang="de-DE" b="1"/>
              <a:t>GL</a:t>
            </a:r>
            <a:r>
              <a:rPr lang="de-DE"/>
              <a:t>	Sales rep for 10 – 12 locations (Gebietsleitung)</a:t>
            </a:r>
          </a:p>
          <a:p>
            <a:r>
              <a:rPr lang="de-DE" b="1"/>
              <a:t>HHDV</a:t>
            </a:r>
            <a:r>
              <a:rPr lang="de-DE"/>
              <a:t>	Haushaltsdirektverteilung (targeted direct mail)</a:t>
            </a:r>
          </a:p>
          <a:p>
            <a:r>
              <a:rPr lang="de-DE" b="1"/>
              <a:t>IK</a:t>
            </a:r>
            <a:r>
              <a:rPr lang="de-DE"/>
              <a:t>	Integrationskurse (integration course for refugees)</a:t>
            </a:r>
          </a:p>
          <a:p>
            <a:r>
              <a:rPr lang="de-DE" b="1"/>
              <a:t>KV</a:t>
            </a:r>
            <a:r>
              <a:rPr lang="de-DE"/>
              <a:t>	Core contracts</a:t>
            </a:r>
          </a:p>
          <a:p>
            <a:r>
              <a:rPr lang="de-DE" b="1"/>
              <a:t>Leads</a:t>
            </a:r>
            <a:r>
              <a:rPr lang="de-DE"/>
              <a:t>	Net contact marketing leads (calls, local visits, mails)</a:t>
            </a:r>
          </a:p>
          <a:p>
            <a:r>
              <a:rPr lang="de-DE" b="1"/>
              <a:t>LOS</a:t>
            </a:r>
            <a:r>
              <a:rPr lang="de-DE"/>
              <a:t>	Length of stay</a:t>
            </a:r>
          </a:p>
          <a:p>
            <a:r>
              <a:rPr lang="de-DE" b="1"/>
              <a:t>MBZ</a:t>
            </a:r>
            <a:r>
              <a:rPr lang="de-DE"/>
              <a:t>	Tool to report monthly franchise partner kpi</a:t>
            </a:r>
          </a:p>
          <a:p>
            <a:r>
              <a:rPr lang="de-DE" b="1"/>
              <a:t>NC</a:t>
            </a:r>
            <a:r>
              <a:rPr lang="de-DE"/>
              <a:t>	Net contacts</a:t>
            </a:r>
          </a:p>
          <a:p>
            <a:r>
              <a:rPr lang="de-DE" b="1"/>
              <a:t>NHL</a:t>
            </a:r>
            <a:r>
              <a:rPr lang="de-DE"/>
              <a:t>	Nachhilfelehrer = Tutor</a:t>
            </a:r>
          </a:p>
          <a:p>
            <a:r>
              <a:rPr lang="de-DE" b="1"/>
              <a:t>OOH</a:t>
            </a:r>
            <a:r>
              <a:rPr lang="de-DE"/>
              <a:t>	Out of home (Plakat)</a:t>
            </a:r>
          </a:p>
          <a:p>
            <a:r>
              <a:rPr lang="de-DE" b="1"/>
              <a:t>RKI</a:t>
            </a:r>
            <a:r>
              <a:rPr lang="de-DE"/>
              <a:t>	Robert-Koch-Institut</a:t>
            </a:r>
          </a:p>
          <a:p>
            <a:r>
              <a:rPr lang="de-DE" b="1"/>
              <a:t>RL</a:t>
            </a:r>
            <a:r>
              <a:rPr lang="de-DE"/>
              <a:t>	Regional manager for 100 locations (Regionalleitung)</a:t>
            </a:r>
          </a:p>
          <a:p>
            <a:r>
              <a:rPr lang="de-DE" b="1"/>
              <a:t>SERP</a:t>
            </a:r>
            <a:r>
              <a:rPr lang="de-DE"/>
              <a:t>	Search Engine Result Page</a:t>
            </a:r>
          </a:p>
          <a:p>
            <a:r>
              <a:rPr lang="de-DE" b="1"/>
              <a:t>SH</a:t>
            </a:r>
            <a:r>
              <a:rPr lang="de-DE"/>
              <a:t>	Schülerhilfe</a:t>
            </a:r>
          </a:p>
          <a:p>
            <a:r>
              <a:rPr lang="de-DE" b="1"/>
              <a:t>SHL</a:t>
            </a:r>
            <a:r>
              <a:rPr lang="de-DE"/>
              <a:t>	Schülerhilfe manager (Schülerhilfeleitung)</a:t>
            </a:r>
          </a:p>
          <a:p>
            <a:r>
              <a:rPr lang="de-DE" b="1"/>
              <a:t>SK</a:t>
            </a:r>
            <a:r>
              <a:rPr lang="de-DE"/>
              <a:t>	Studienkreis</a:t>
            </a:r>
          </a:p>
          <a:p>
            <a:r>
              <a:rPr lang="de-DE" b="1"/>
              <a:t>SLA</a:t>
            </a:r>
            <a:r>
              <a:rPr lang="de-DE"/>
              <a:t>	Second level acquisitions</a:t>
            </a:r>
          </a:p>
        </p:txBody>
      </p:sp>
      <p:sp>
        <p:nvSpPr>
          <p:cNvPr id="32" name="Title 31">
            <a:extLst>
              <a:ext uri="{FF2B5EF4-FFF2-40B4-BE49-F238E27FC236}">
                <a16:creationId xmlns:a16="http://schemas.microsoft.com/office/drawing/2014/main" id="{EED150FC-AC02-1940-B969-60F3FA3C5A5D}"/>
              </a:ext>
            </a:extLst>
          </p:cNvPr>
          <p:cNvSpPr>
            <a:spLocks noGrp="1"/>
          </p:cNvSpPr>
          <p:nvPr>
            <p:ph type="title"/>
          </p:nvPr>
        </p:nvSpPr>
        <p:spPr/>
        <p:txBody>
          <a:bodyPr/>
          <a:lstStyle/>
          <a:p>
            <a:r>
              <a:rPr lang="de-DE"/>
              <a:t>ZGS Glossar</a:t>
            </a:r>
          </a:p>
        </p:txBody>
      </p:sp>
    </p:spTree>
    <p:extLst>
      <p:ext uri="{BB962C8B-B14F-4D97-AF65-F5344CB8AC3E}">
        <p14:creationId xmlns:p14="http://schemas.microsoft.com/office/powerpoint/2010/main" val="202708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1C5CAAB-8A50-9B4C-9C06-9DD1AA6B4DA5}"/>
              </a:ext>
            </a:extLst>
          </p:cNvPr>
          <p:cNvSpPr>
            <a:spLocks noGrp="1"/>
          </p:cNvSpPr>
          <p:nvPr>
            <p:ph type="dt" sz="half" idx="18"/>
          </p:nvPr>
        </p:nvSpPr>
        <p:spPr/>
        <p:txBody>
          <a:bodyPr/>
          <a:lstStyle/>
          <a:p>
            <a:fld id="{99AAE8CA-6124-F247-A617-53C44D42E2B1}" type="datetime1">
              <a:rPr lang="de-DE" smtClean="0"/>
              <a:t>30.08.22</a:t>
            </a:fld>
            <a:endParaRPr lang="de-DE"/>
          </a:p>
        </p:txBody>
      </p:sp>
      <p:sp>
        <p:nvSpPr>
          <p:cNvPr id="2" name="Footer Placeholder 1">
            <a:extLst>
              <a:ext uri="{FF2B5EF4-FFF2-40B4-BE49-F238E27FC236}">
                <a16:creationId xmlns:a16="http://schemas.microsoft.com/office/drawing/2014/main" id="{200ABA26-947C-864D-88C8-56F418DB2519}"/>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613DABB6-6F7A-504E-9950-44904227506F}"/>
              </a:ext>
            </a:extLst>
          </p:cNvPr>
          <p:cNvSpPr>
            <a:spLocks noGrp="1"/>
          </p:cNvSpPr>
          <p:nvPr>
            <p:ph type="sldNum" idx="20"/>
          </p:nvPr>
        </p:nvSpPr>
        <p:spPr/>
        <p:txBody>
          <a:bodyPr/>
          <a:lstStyle/>
          <a:p>
            <a:fld id="{00000000-1234-1234-1234-123412341234}" type="slidenum">
              <a:rPr lang="de" smtClean="0"/>
              <a:pPr/>
              <a:t>33</a:t>
            </a:fld>
            <a:endParaRPr lang="de"/>
          </a:p>
        </p:txBody>
      </p:sp>
      <p:sp>
        <p:nvSpPr>
          <p:cNvPr id="3" name="Title 2">
            <a:extLst>
              <a:ext uri="{FF2B5EF4-FFF2-40B4-BE49-F238E27FC236}">
                <a16:creationId xmlns:a16="http://schemas.microsoft.com/office/drawing/2014/main" id="{454ACFCE-EF0F-224B-91B9-2DB28F84A11B}"/>
              </a:ext>
            </a:extLst>
          </p:cNvPr>
          <p:cNvSpPr>
            <a:spLocks noGrp="1"/>
          </p:cNvSpPr>
          <p:nvPr>
            <p:ph type="title"/>
          </p:nvPr>
        </p:nvSpPr>
        <p:spPr/>
        <p:txBody>
          <a:bodyPr/>
          <a:lstStyle/>
          <a:p>
            <a:r>
              <a:rPr lang="de-DE"/>
              <a:t>Tabelle</a:t>
            </a:r>
          </a:p>
        </p:txBody>
      </p:sp>
      <p:sp>
        <p:nvSpPr>
          <p:cNvPr id="4" name="Text Placeholder 3">
            <a:extLst>
              <a:ext uri="{FF2B5EF4-FFF2-40B4-BE49-F238E27FC236}">
                <a16:creationId xmlns:a16="http://schemas.microsoft.com/office/drawing/2014/main" id="{FB5368AA-0784-4849-AFF4-444054166E2A}"/>
              </a:ext>
            </a:extLst>
          </p:cNvPr>
          <p:cNvSpPr>
            <a:spLocks noGrp="1"/>
          </p:cNvSpPr>
          <p:nvPr>
            <p:ph type="body" sz="quarter" idx="17"/>
          </p:nvPr>
        </p:nvSpPr>
        <p:spPr/>
        <p:txBody>
          <a:bodyPr/>
          <a:lstStyle/>
          <a:p>
            <a:r>
              <a:rPr lang="de-DE"/>
              <a:t>Migration Excel</a:t>
            </a:r>
          </a:p>
        </p:txBody>
      </p:sp>
      <p:graphicFrame>
        <p:nvGraphicFramePr>
          <p:cNvPr id="13" name="Table 12">
            <a:extLst>
              <a:ext uri="{FF2B5EF4-FFF2-40B4-BE49-F238E27FC236}">
                <a16:creationId xmlns:a16="http://schemas.microsoft.com/office/drawing/2014/main" id="{0C949AE5-F726-4CB7-7E02-A3B6BA10FDE6}"/>
              </a:ext>
            </a:extLst>
          </p:cNvPr>
          <p:cNvGraphicFramePr>
            <a:graphicFrameLocks noGrp="1"/>
          </p:cNvGraphicFramePr>
          <p:nvPr>
            <p:extLst>
              <p:ext uri="{D42A27DB-BD31-4B8C-83A1-F6EECF244321}">
                <p14:modId xmlns:p14="http://schemas.microsoft.com/office/powerpoint/2010/main" val="417985322"/>
              </p:ext>
            </p:extLst>
          </p:nvPr>
        </p:nvGraphicFramePr>
        <p:xfrm>
          <a:off x="774000" y="1746483"/>
          <a:ext cx="9971089" cy="3455330"/>
        </p:xfrm>
        <a:graphic>
          <a:graphicData uri="http://schemas.openxmlformats.org/drawingml/2006/table">
            <a:tbl>
              <a:tblPr/>
              <a:tblGrid>
                <a:gridCol w="5377582">
                  <a:extLst>
                    <a:ext uri="{9D8B030D-6E8A-4147-A177-3AD203B41FA5}">
                      <a16:colId xmlns:a16="http://schemas.microsoft.com/office/drawing/2014/main" val="4233190175"/>
                    </a:ext>
                  </a:extLst>
                </a:gridCol>
                <a:gridCol w="1531169">
                  <a:extLst>
                    <a:ext uri="{9D8B030D-6E8A-4147-A177-3AD203B41FA5}">
                      <a16:colId xmlns:a16="http://schemas.microsoft.com/office/drawing/2014/main" val="3438433431"/>
                    </a:ext>
                  </a:extLst>
                </a:gridCol>
                <a:gridCol w="1531169">
                  <a:extLst>
                    <a:ext uri="{9D8B030D-6E8A-4147-A177-3AD203B41FA5}">
                      <a16:colId xmlns:a16="http://schemas.microsoft.com/office/drawing/2014/main" val="719558027"/>
                    </a:ext>
                  </a:extLst>
                </a:gridCol>
                <a:gridCol w="1531169">
                  <a:extLst>
                    <a:ext uri="{9D8B030D-6E8A-4147-A177-3AD203B41FA5}">
                      <a16:colId xmlns:a16="http://schemas.microsoft.com/office/drawing/2014/main" val="757595085"/>
                    </a:ext>
                  </a:extLst>
                </a:gridCol>
              </a:tblGrid>
              <a:tr h="345533">
                <a:tc>
                  <a:txBody>
                    <a:bodyPr/>
                    <a:lstStyle/>
                    <a:p>
                      <a:pPr algn="l" rtl="0" fontAlgn="ctr"/>
                      <a:r>
                        <a:rPr lang="en-US" sz="900" b="0" i="0" u="none" strike="noStrike" err="1">
                          <a:solidFill>
                            <a:srgbClr val="FFFFFF"/>
                          </a:solidFill>
                          <a:effectLst/>
                          <a:latin typeface="Montserrat Bold" pitchFamily="2" charset="77"/>
                        </a:rPr>
                        <a:t>Titel</a:t>
                      </a:r>
                      <a:endParaRPr lang="en-US" sz="900" b="0" i="0" u="none" strike="noStrike">
                        <a:solidFill>
                          <a:srgbClr val="FFFFFF"/>
                        </a:solidFill>
                        <a:effectLst/>
                        <a:latin typeface="Montserrat Bold" pitchFamily="2" charset="77"/>
                      </a:endParaRP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3264"/>
                    </a:solidFill>
                  </a:tcPr>
                </a:tc>
                <a:tc>
                  <a:txBody>
                    <a:bodyPr/>
                    <a:lstStyle/>
                    <a:p>
                      <a:pPr algn="l" rtl="0" fontAlgn="ctr"/>
                      <a:r>
                        <a:rPr lang="en-US" sz="900" b="0" i="0" u="none" strike="noStrike">
                          <a:solidFill>
                            <a:srgbClr val="FFFFFF"/>
                          </a:solidFill>
                          <a:effectLst/>
                          <a:latin typeface="Montserrat Bold" pitchFamily="2" charset="77"/>
                        </a:rPr>
                        <a:t>Wert</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3264"/>
                    </a:solidFill>
                  </a:tcPr>
                </a:tc>
                <a:tc>
                  <a:txBody>
                    <a:bodyPr/>
                    <a:lstStyle/>
                    <a:p>
                      <a:pPr algn="l" rtl="0" fontAlgn="ctr"/>
                      <a:r>
                        <a:rPr lang="en-US" sz="900" b="1" i="0" u="none" strike="noStrike">
                          <a:solidFill>
                            <a:srgbClr val="FFFFFF"/>
                          </a:solidFill>
                          <a:effectLst/>
                          <a:latin typeface="Montserrat Regular" pitchFamily="2" charset="77"/>
                        </a:rPr>
                        <a:t>Wert</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3264"/>
                    </a:solidFill>
                  </a:tcPr>
                </a:tc>
                <a:tc>
                  <a:txBody>
                    <a:bodyPr/>
                    <a:lstStyle/>
                    <a:p>
                      <a:pPr algn="l" rtl="0" fontAlgn="ctr"/>
                      <a:r>
                        <a:rPr lang="en-US" sz="900" b="0" i="0" u="none" strike="noStrike">
                          <a:solidFill>
                            <a:srgbClr val="FFFFFF"/>
                          </a:solidFill>
                          <a:effectLst/>
                          <a:latin typeface="Montserrat Bold" pitchFamily="2" charset="77"/>
                        </a:rPr>
                        <a:t>Wert</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3264"/>
                    </a:solidFill>
                  </a:tcPr>
                </a:tc>
                <a:extLst>
                  <a:ext uri="{0D108BD9-81ED-4DB2-BD59-A6C34878D82A}">
                    <a16:rowId xmlns:a16="http://schemas.microsoft.com/office/drawing/2014/main" val="255691211"/>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extLst>
                  <a:ext uri="{0D108BD9-81ED-4DB2-BD59-A6C34878D82A}">
                    <a16:rowId xmlns:a16="http://schemas.microsoft.com/office/drawing/2014/main" val="520683096"/>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extLst>
                  <a:ext uri="{0D108BD9-81ED-4DB2-BD59-A6C34878D82A}">
                    <a16:rowId xmlns:a16="http://schemas.microsoft.com/office/drawing/2014/main" val="3623473985"/>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0,24 €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extLst>
                  <a:ext uri="{0D108BD9-81ED-4DB2-BD59-A6C34878D82A}">
                    <a16:rowId xmlns:a16="http://schemas.microsoft.com/office/drawing/2014/main" val="2892653286"/>
                  </a:ext>
                </a:extLst>
              </a:tr>
              <a:tr h="345533">
                <a:tc>
                  <a:txBody>
                    <a:bodyPr/>
                    <a:lstStyle/>
                    <a:p>
                      <a:pPr algn="l" rtl="0" fontAlgn="ctr"/>
                      <a:r>
                        <a:rPr lang="en-US" sz="900" b="0" i="0" u="none" strike="noStrike">
                          <a:solidFill>
                            <a:srgbClr val="003264"/>
                          </a:solidFill>
                          <a:effectLst/>
                          <a:latin typeface="Montserrat Bold" pitchFamily="2" charset="77"/>
                        </a:rPr>
                        <a:t>Einträge Zwischensumme 01</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24,24 €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36,00 €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36,00 €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extLst>
                  <a:ext uri="{0D108BD9-81ED-4DB2-BD59-A6C34878D82A}">
                    <a16:rowId xmlns:a16="http://schemas.microsoft.com/office/drawing/2014/main" val="4186946131"/>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extLst>
                  <a:ext uri="{0D108BD9-81ED-4DB2-BD59-A6C34878D82A}">
                    <a16:rowId xmlns:a16="http://schemas.microsoft.com/office/drawing/2014/main" val="4259029232"/>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dot"/>
                      <a:round/>
                      <a:headEnd type="none" w="med" len="med"/>
                      <a:tailEnd type="none" w="med" len="med"/>
                    </a:lnB>
                    <a:solidFill>
                      <a:srgbClr val="FFFFFF"/>
                    </a:solidFill>
                  </a:tcPr>
                </a:tc>
                <a:extLst>
                  <a:ext uri="{0D108BD9-81ED-4DB2-BD59-A6C34878D82A}">
                    <a16:rowId xmlns:a16="http://schemas.microsoft.com/office/drawing/2014/main" val="2527605687"/>
                  </a:ext>
                </a:extLst>
              </a:tr>
              <a:tr h="345533">
                <a:tc>
                  <a:txBody>
                    <a:bodyPr/>
                    <a:lstStyle/>
                    <a:p>
                      <a:pPr algn="l" rtl="0" fontAlgn="ctr"/>
                      <a:r>
                        <a:rPr lang="en-US" sz="900" b="0" i="0" u="none" strike="noStrike">
                          <a:solidFill>
                            <a:srgbClr val="003264"/>
                          </a:solidFill>
                          <a:effectLst/>
                          <a:latin typeface="Montserrat Regular" pitchFamily="2" charset="77"/>
                        </a:rPr>
                        <a:t>Eintrag</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tc>
                  <a:txBody>
                    <a:bodyPr/>
                    <a:lstStyle/>
                    <a:p>
                      <a:pPr algn="r" rtl="0" fontAlgn="ctr"/>
                      <a:r>
                        <a:rPr lang="en-DE" sz="900" b="0" i="0" u="none" strike="noStrike">
                          <a:solidFill>
                            <a:srgbClr val="003264"/>
                          </a:solidFill>
                          <a:effectLst/>
                          <a:latin typeface="Montserrat Regular" pitchFamily="2" charset="77"/>
                        </a:rPr>
                        <a:t>12,00 €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dot"/>
                      <a:round/>
                      <a:headEnd type="none" w="med" len="med"/>
                      <a:tailEnd type="none" w="med" len="med"/>
                    </a:lnT>
                    <a:lnB w="6350" cap="flat" cmpd="sng" algn="ctr">
                      <a:solidFill>
                        <a:srgbClr val="003264"/>
                      </a:solidFill>
                      <a:prstDash val="solid"/>
                      <a:round/>
                      <a:headEnd type="none" w="med" len="med"/>
                      <a:tailEnd type="none" w="med" len="med"/>
                    </a:lnB>
                    <a:solidFill>
                      <a:srgbClr val="FFFFFF"/>
                    </a:solidFill>
                  </a:tcPr>
                </a:tc>
                <a:extLst>
                  <a:ext uri="{0D108BD9-81ED-4DB2-BD59-A6C34878D82A}">
                    <a16:rowId xmlns:a16="http://schemas.microsoft.com/office/drawing/2014/main" val="1318299632"/>
                  </a:ext>
                </a:extLst>
              </a:tr>
              <a:tr h="345533">
                <a:tc>
                  <a:txBody>
                    <a:bodyPr/>
                    <a:lstStyle/>
                    <a:p>
                      <a:pPr algn="l" rtl="0" fontAlgn="ctr"/>
                      <a:r>
                        <a:rPr lang="en-US" sz="900" b="0" i="0" u="none" strike="noStrike">
                          <a:solidFill>
                            <a:srgbClr val="003264"/>
                          </a:solidFill>
                          <a:effectLst/>
                          <a:latin typeface="Montserrat Bold" pitchFamily="2" charset="77"/>
                        </a:rPr>
                        <a:t>Einträge Zwischensumme 02</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36,00 €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36,00 €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003264"/>
                          </a:solidFill>
                          <a:effectLst/>
                          <a:latin typeface="Montserrat Bold" pitchFamily="2" charset="77"/>
                        </a:rPr>
                        <a:t>                              36,00 €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extLst>
                  <a:ext uri="{0D108BD9-81ED-4DB2-BD59-A6C34878D82A}">
                    <a16:rowId xmlns:a16="http://schemas.microsoft.com/office/drawing/2014/main" val="4218802248"/>
                  </a:ext>
                </a:extLst>
              </a:tr>
              <a:tr h="345533">
                <a:tc>
                  <a:txBody>
                    <a:bodyPr/>
                    <a:lstStyle/>
                    <a:p>
                      <a:pPr algn="l" rtl="0" fontAlgn="ctr"/>
                      <a:r>
                        <a:rPr lang="en-US" sz="900" b="0" i="0" u="none" strike="noStrike">
                          <a:solidFill>
                            <a:srgbClr val="003264"/>
                          </a:solidFill>
                          <a:effectLst/>
                          <a:latin typeface="Montserrat Bold" pitchFamily="2" charset="77"/>
                        </a:rPr>
                        <a:t>Gesamtsumme</a:t>
                      </a:r>
                    </a:p>
                  </a:txBody>
                  <a:tcPr marL="66638" marR="7404"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FAF5EB"/>
                    </a:solidFill>
                  </a:tcPr>
                </a:tc>
                <a:tc>
                  <a:txBody>
                    <a:bodyPr/>
                    <a:lstStyle/>
                    <a:p>
                      <a:pPr algn="r" rtl="0" fontAlgn="ctr"/>
                      <a:r>
                        <a:rPr lang="en-DE" sz="900" b="0" i="0" u="none" strike="noStrike">
                          <a:solidFill>
                            <a:srgbClr val="FFFFFF"/>
                          </a:solidFill>
                          <a:effectLst/>
                          <a:latin typeface="Montserrat Bold" pitchFamily="2" charset="77"/>
                        </a:rPr>
                        <a:t>60,24 €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0050A0"/>
                    </a:solidFill>
                  </a:tcPr>
                </a:tc>
                <a:tc>
                  <a:txBody>
                    <a:bodyPr/>
                    <a:lstStyle/>
                    <a:p>
                      <a:pPr algn="r" rtl="0" fontAlgn="ctr"/>
                      <a:r>
                        <a:rPr lang="en-DE" sz="900" b="0" i="0" u="none" strike="noStrike">
                          <a:solidFill>
                            <a:srgbClr val="FFFFFF"/>
                          </a:solidFill>
                          <a:effectLst/>
                          <a:latin typeface="Montserrat Bold" pitchFamily="2" charset="77"/>
                        </a:rPr>
                        <a:t>72,00 €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0050A0"/>
                    </a:solidFill>
                  </a:tcPr>
                </a:tc>
                <a:tc>
                  <a:txBody>
                    <a:bodyPr/>
                    <a:lstStyle/>
                    <a:p>
                      <a:pPr algn="r" rtl="0" fontAlgn="ctr"/>
                      <a:r>
                        <a:rPr lang="en-DE" sz="900" b="0" i="0" u="none" strike="noStrike">
                          <a:solidFill>
                            <a:srgbClr val="FFFFFF"/>
                          </a:solidFill>
                          <a:effectLst/>
                          <a:latin typeface="Montserrat Bold" pitchFamily="2" charset="77"/>
                        </a:rPr>
                        <a:t>72,00 €</a:t>
                      </a:r>
                    </a:p>
                  </a:txBody>
                  <a:tcPr marL="7404" marR="66638" marT="74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3264"/>
                      </a:solidFill>
                      <a:prstDash val="solid"/>
                      <a:round/>
                      <a:headEnd type="none" w="med" len="med"/>
                      <a:tailEnd type="none" w="med" len="med"/>
                    </a:lnT>
                    <a:lnB w="6350" cap="flat" cmpd="sng" algn="ctr">
                      <a:solidFill>
                        <a:srgbClr val="003264"/>
                      </a:solidFill>
                      <a:prstDash val="solid"/>
                      <a:round/>
                      <a:headEnd type="none" w="med" len="med"/>
                      <a:tailEnd type="none" w="med" len="med"/>
                    </a:lnB>
                    <a:solidFill>
                      <a:srgbClr val="0050A0"/>
                    </a:solidFill>
                  </a:tcPr>
                </a:tc>
                <a:extLst>
                  <a:ext uri="{0D108BD9-81ED-4DB2-BD59-A6C34878D82A}">
                    <a16:rowId xmlns:a16="http://schemas.microsoft.com/office/drawing/2014/main" val="2019319092"/>
                  </a:ext>
                </a:extLst>
              </a:tr>
            </a:tbl>
          </a:graphicData>
        </a:graphic>
      </p:graphicFrame>
    </p:spTree>
    <p:extLst>
      <p:ext uri="{BB962C8B-B14F-4D97-AF65-F5344CB8AC3E}">
        <p14:creationId xmlns:p14="http://schemas.microsoft.com/office/powerpoint/2010/main" val="3870530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82D05E-1328-6390-F54C-59ADC02BFC70}"/>
              </a:ext>
            </a:extLst>
          </p:cNvPr>
          <p:cNvSpPr>
            <a:spLocks noGrp="1"/>
          </p:cNvSpPr>
          <p:nvPr>
            <p:ph type="title"/>
          </p:nvPr>
        </p:nvSpPr>
        <p:spPr/>
        <p:txBody>
          <a:bodyPr/>
          <a:lstStyle/>
          <a:p>
            <a:r>
              <a:rPr lang="de-DE"/>
              <a:t>Adaptierte Folien / Charts </a:t>
            </a:r>
          </a:p>
        </p:txBody>
      </p:sp>
      <p:sp>
        <p:nvSpPr>
          <p:cNvPr id="3" name="Date Placeholder 2">
            <a:extLst>
              <a:ext uri="{FF2B5EF4-FFF2-40B4-BE49-F238E27FC236}">
                <a16:creationId xmlns:a16="http://schemas.microsoft.com/office/drawing/2014/main" id="{039EF628-E143-3986-91D4-589D58927086}"/>
              </a:ext>
            </a:extLst>
          </p:cNvPr>
          <p:cNvSpPr>
            <a:spLocks noGrp="1"/>
          </p:cNvSpPr>
          <p:nvPr>
            <p:ph type="dt" sz="half" idx="10"/>
          </p:nvPr>
        </p:nvSpPr>
        <p:spPr/>
        <p:txBody>
          <a:bodyPr/>
          <a:lstStyle/>
          <a:p>
            <a:fld id="{79760C12-326F-7F49-8FA9-E6BAF5F7C7EE}" type="datetime1">
              <a:rPr lang="de-DE" smtClean="0"/>
              <a:pPr/>
              <a:t>30.08.22</a:t>
            </a:fld>
            <a:endParaRPr lang="de-DE"/>
          </a:p>
        </p:txBody>
      </p:sp>
      <p:sp>
        <p:nvSpPr>
          <p:cNvPr id="4" name="Footer Placeholder 3">
            <a:extLst>
              <a:ext uri="{FF2B5EF4-FFF2-40B4-BE49-F238E27FC236}">
                <a16:creationId xmlns:a16="http://schemas.microsoft.com/office/drawing/2014/main" id="{6113D681-702C-1161-5912-2904D3598A52}"/>
              </a:ext>
            </a:extLst>
          </p:cNvPr>
          <p:cNvSpPr>
            <a:spLocks noGrp="1"/>
          </p:cNvSpPr>
          <p:nvPr>
            <p:ph type="ftr" sz="quarter" idx="11"/>
          </p:nvPr>
        </p:nvSpPr>
        <p:spPr/>
        <p:txBody>
          <a:bodyPr/>
          <a:lstStyle/>
          <a:p>
            <a:r>
              <a:rPr lang="en-GB"/>
              <a:t>Schülerhilfe Redesign Master 2022</a:t>
            </a:r>
          </a:p>
        </p:txBody>
      </p:sp>
      <p:sp>
        <p:nvSpPr>
          <p:cNvPr id="5" name="Slide Number Placeholder 4">
            <a:extLst>
              <a:ext uri="{FF2B5EF4-FFF2-40B4-BE49-F238E27FC236}">
                <a16:creationId xmlns:a16="http://schemas.microsoft.com/office/drawing/2014/main" id="{BBAFAAE8-95F7-B9E6-6828-6237BF683212}"/>
              </a:ext>
            </a:extLst>
          </p:cNvPr>
          <p:cNvSpPr>
            <a:spLocks noGrp="1"/>
          </p:cNvSpPr>
          <p:nvPr>
            <p:ph type="sldNum" idx="12"/>
          </p:nvPr>
        </p:nvSpPr>
        <p:spPr/>
        <p:txBody>
          <a:bodyPr/>
          <a:lstStyle/>
          <a:p>
            <a:fld id="{00000000-1234-1234-1234-123412341234}" type="slidenum">
              <a:rPr lang="de" smtClean="0"/>
              <a:pPr/>
              <a:t>34</a:t>
            </a:fld>
            <a:endParaRPr lang="de"/>
          </a:p>
        </p:txBody>
      </p:sp>
    </p:spTree>
    <p:extLst>
      <p:ext uri="{BB962C8B-B14F-4D97-AF65-F5344CB8AC3E}">
        <p14:creationId xmlns:p14="http://schemas.microsoft.com/office/powerpoint/2010/main" val="45041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1C5CAAB-8A50-9B4C-9C06-9DD1AA6B4DA5}"/>
              </a:ext>
            </a:extLst>
          </p:cNvPr>
          <p:cNvSpPr>
            <a:spLocks noGrp="1"/>
          </p:cNvSpPr>
          <p:nvPr>
            <p:ph type="dt" sz="half" idx="18"/>
          </p:nvPr>
        </p:nvSpPr>
        <p:spPr/>
        <p:txBody>
          <a:bodyPr/>
          <a:lstStyle/>
          <a:p>
            <a:fld id="{C0370A22-25F2-AF41-8E53-A2D9A666224C}" type="datetime1">
              <a:rPr lang="de-DE" smtClean="0"/>
              <a:t>30.08.22</a:t>
            </a:fld>
            <a:endParaRPr lang="de-DE"/>
          </a:p>
        </p:txBody>
      </p:sp>
      <p:sp>
        <p:nvSpPr>
          <p:cNvPr id="2" name="Footer Placeholder 1">
            <a:extLst>
              <a:ext uri="{FF2B5EF4-FFF2-40B4-BE49-F238E27FC236}">
                <a16:creationId xmlns:a16="http://schemas.microsoft.com/office/drawing/2014/main" id="{200ABA26-947C-864D-88C8-56F418DB2519}"/>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613DABB6-6F7A-504E-9950-44904227506F}"/>
              </a:ext>
            </a:extLst>
          </p:cNvPr>
          <p:cNvSpPr>
            <a:spLocks noGrp="1"/>
          </p:cNvSpPr>
          <p:nvPr>
            <p:ph type="sldNum" idx="20"/>
          </p:nvPr>
        </p:nvSpPr>
        <p:spPr/>
        <p:txBody>
          <a:bodyPr/>
          <a:lstStyle/>
          <a:p>
            <a:fld id="{00000000-1234-1234-1234-123412341234}" type="slidenum">
              <a:rPr lang="de" smtClean="0"/>
              <a:pPr/>
              <a:t>35</a:t>
            </a:fld>
            <a:endParaRPr lang="de"/>
          </a:p>
        </p:txBody>
      </p:sp>
      <p:sp>
        <p:nvSpPr>
          <p:cNvPr id="3" name="Title 2">
            <a:extLst>
              <a:ext uri="{FF2B5EF4-FFF2-40B4-BE49-F238E27FC236}">
                <a16:creationId xmlns:a16="http://schemas.microsoft.com/office/drawing/2014/main" id="{454ACFCE-EF0F-224B-91B9-2DB28F84A11B}"/>
              </a:ext>
            </a:extLst>
          </p:cNvPr>
          <p:cNvSpPr>
            <a:spLocks noGrp="1"/>
          </p:cNvSpPr>
          <p:nvPr>
            <p:ph type="title"/>
          </p:nvPr>
        </p:nvSpPr>
        <p:spPr/>
        <p:txBody>
          <a:bodyPr/>
          <a:lstStyle/>
          <a:p>
            <a:r>
              <a:rPr lang="de-DE"/>
              <a:t>Timeline</a:t>
            </a:r>
          </a:p>
        </p:txBody>
      </p:sp>
      <p:sp>
        <p:nvSpPr>
          <p:cNvPr id="4" name="Text Placeholder 3">
            <a:extLst>
              <a:ext uri="{FF2B5EF4-FFF2-40B4-BE49-F238E27FC236}">
                <a16:creationId xmlns:a16="http://schemas.microsoft.com/office/drawing/2014/main" id="{FB5368AA-0784-4849-AFF4-444054166E2A}"/>
              </a:ext>
            </a:extLst>
          </p:cNvPr>
          <p:cNvSpPr>
            <a:spLocks noGrp="1"/>
          </p:cNvSpPr>
          <p:nvPr>
            <p:ph type="body" sz="quarter" idx="17"/>
          </p:nvPr>
        </p:nvSpPr>
        <p:spPr/>
        <p:txBody>
          <a:bodyPr/>
          <a:lstStyle/>
          <a:p>
            <a:r>
              <a:rPr lang="de-DE"/>
              <a:t>Adaptierte Folie</a:t>
            </a:r>
          </a:p>
        </p:txBody>
      </p:sp>
      <p:sp>
        <p:nvSpPr>
          <p:cNvPr id="24" name="Eingekerbter Richtungspfeil 121">
            <a:extLst>
              <a:ext uri="{FF2B5EF4-FFF2-40B4-BE49-F238E27FC236}">
                <a16:creationId xmlns:a16="http://schemas.microsoft.com/office/drawing/2014/main" id="{49783CDC-6765-C1C5-E18E-E6C25CD371F3}"/>
              </a:ext>
            </a:extLst>
          </p:cNvPr>
          <p:cNvSpPr/>
          <p:nvPr/>
        </p:nvSpPr>
        <p:spPr bwMode="gray">
          <a:xfrm>
            <a:off x="8802956" y="3273424"/>
            <a:ext cx="1875365" cy="570181"/>
          </a:xfrm>
          <a:prstGeom prst="chevron">
            <a:avLst>
              <a:gd name="adj" fmla="val 33002"/>
            </a:avLst>
          </a:prstGeom>
          <a:solidFill>
            <a:srgbClr val="CDF0FA"/>
          </a:solidFill>
          <a:ln w="38100">
            <a:noFill/>
            <a:round/>
            <a:headEnd/>
            <a:tailEnd/>
          </a:ln>
          <a:effectLst/>
        </p:spPr>
        <p:txBody>
          <a:bodyPr lIns="144000" tIns="0" bIns="0" rtlCol="0" anchor="ctr" anchorCtr="0"/>
          <a:lstStyle/>
          <a:p>
            <a:pPr marL="0" marR="0" lvl="0" indent="0" defTabSz="914400" eaLnBrk="1" fontAlgn="auto" latinLnBrk="0" hangingPunct="1">
              <a:lnSpc>
                <a:spcPct val="80000"/>
              </a:lnSpc>
              <a:spcBef>
                <a:spcPts val="0"/>
              </a:spcBef>
              <a:spcAft>
                <a:spcPts val="0"/>
              </a:spcAft>
              <a:buClrTx/>
              <a:buSzTx/>
              <a:buFontTx/>
              <a:buNone/>
              <a:tabLst/>
              <a:defRPr/>
            </a:pPr>
            <a:r>
              <a:rPr kumimoji="0" lang="de-DE" sz="1600" b="0" i="0" u="none" strike="noStrike" kern="1200" cap="none" spc="0" normalizeH="0" baseline="0">
                <a:ln>
                  <a:noFill/>
                </a:ln>
                <a:solidFill>
                  <a:srgbClr val="003264"/>
                </a:solidFill>
                <a:effectLst/>
                <a:uLnTx/>
                <a:uFillTx/>
                <a:latin typeface="Montserrat" pitchFamily="2" charset="77"/>
                <a:ea typeface="+mn-ea"/>
                <a:cs typeface="+mn-cs"/>
              </a:rPr>
              <a:t>Phase 4</a:t>
            </a:r>
          </a:p>
        </p:txBody>
      </p:sp>
      <p:sp>
        <p:nvSpPr>
          <p:cNvPr id="25" name="Eingekerbter Richtungspfeil 122">
            <a:extLst>
              <a:ext uri="{FF2B5EF4-FFF2-40B4-BE49-F238E27FC236}">
                <a16:creationId xmlns:a16="http://schemas.microsoft.com/office/drawing/2014/main" id="{64588A0D-4B2B-A3D1-E050-254C0DAF5146}"/>
              </a:ext>
            </a:extLst>
          </p:cNvPr>
          <p:cNvSpPr/>
          <p:nvPr/>
        </p:nvSpPr>
        <p:spPr bwMode="gray">
          <a:xfrm>
            <a:off x="6158273" y="3273424"/>
            <a:ext cx="2803736" cy="570181"/>
          </a:xfrm>
          <a:prstGeom prst="chevron">
            <a:avLst>
              <a:gd name="adj" fmla="val 33002"/>
            </a:avLst>
          </a:prstGeom>
          <a:solidFill>
            <a:srgbClr val="0FB9E6"/>
          </a:solidFill>
          <a:ln w="38100">
            <a:noFill/>
            <a:round/>
            <a:headEnd/>
            <a:tailEnd/>
          </a:ln>
          <a:effectLst/>
        </p:spPr>
        <p:txBody>
          <a:bodyPr lIns="144000" tIns="0" bIns="0" rtlCol="0" anchor="ctr" anchorCtr="0"/>
          <a:lstStyle/>
          <a:p>
            <a:pPr marL="0" marR="0" lvl="0" indent="0" defTabSz="914400" eaLnBrk="1" fontAlgn="auto" latinLnBrk="0" hangingPunct="1">
              <a:lnSpc>
                <a:spcPct val="80000"/>
              </a:lnSpc>
              <a:spcBef>
                <a:spcPts val="0"/>
              </a:spcBef>
              <a:spcAft>
                <a:spcPts val="0"/>
              </a:spcAft>
              <a:buClrTx/>
              <a:buSzTx/>
              <a:buFontTx/>
              <a:buNone/>
              <a:tabLst/>
              <a:defRPr/>
            </a:pPr>
            <a:r>
              <a:rPr kumimoji="0" lang="de-DE" sz="1600" b="0" i="0" u="none" strike="noStrike" kern="1200" cap="none" spc="0" normalizeH="0" baseline="0">
                <a:ln>
                  <a:noFill/>
                </a:ln>
                <a:solidFill>
                  <a:srgbClr val="FFFFFF"/>
                </a:solidFill>
                <a:effectLst/>
                <a:uLnTx/>
                <a:uFillTx/>
                <a:latin typeface="Montserrat" pitchFamily="2" charset="77"/>
                <a:ea typeface="+mn-ea"/>
                <a:cs typeface="+mn-cs"/>
              </a:rPr>
              <a:t>Phase 3</a:t>
            </a:r>
          </a:p>
        </p:txBody>
      </p:sp>
      <p:sp>
        <p:nvSpPr>
          <p:cNvPr id="26" name="Eingekerbter Richtungspfeil 123">
            <a:extLst>
              <a:ext uri="{FF2B5EF4-FFF2-40B4-BE49-F238E27FC236}">
                <a16:creationId xmlns:a16="http://schemas.microsoft.com/office/drawing/2014/main" id="{37F29732-16D2-C444-48C3-48E1D7931873}"/>
              </a:ext>
            </a:extLst>
          </p:cNvPr>
          <p:cNvSpPr/>
          <p:nvPr/>
        </p:nvSpPr>
        <p:spPr bwMode="gray">
          <a:xfrm>
            <a:off x="4013559" y="3273424"/>
            <a:ext cx="2303769" cy="570181"/>
          </a:xfrm>
          <a:prstGeom prst="chevron">
            <a:avLst>
              <a:gd name="adj" fmla="val 33002"/>
            </a:avLst>
          </a:prstGeom>
          <a:solidFill>
            <a:srgbClr val="0050A0"/>
          </a:solidFill>
          <a:ln w="38100">
            <a:noFill/>
            <a:round/>
            <a:headEnd/>
            <a:tailEnd/>
          </a:ln>
          <a:effectLst/>
        </p:spPr>
        <p:txBody>
          <a:bodyPr lIns="144000" tIns="0" bIns="0" rtlCol="0" anchor="ctr" anchorCtr="0"/>
          <a:lstStyle/>
          <a:p>
            <a:pPr marL="0" marR="0" lvl="0" indent="0" defTabSz="914400" eaLnBrk="1" fontAlgn="auto" latinLnBrk="0" hangingPunct="1">
              <a:lnSpc>
                <a:spcPct val="80000"/>
              </a:lnSpc>
              <a:spcBef>
                <a:spcPts val="0"/>
              </a:spcBef>
              <a:spcAft>
                <a:spcPts val="0"/>
              </a:spcAft>
              <a:buClrTx/>
              <a:buSzTx/>
              <a:buFontTx/>
              <a:buNone/>
              <a:tabLst/>
              <a:defRPr/>
            </a:pPr>
            <a:r>
              <a:rPr kumimoji="0" lang="de-DE" sz="1600" b="0" i="0" u="none" strike="noStrike" kern="1200" cap="none" spc="0" normalizeH="0" baseline="0">
                <a:ln>
                  <a:noFill/>
                </a:ln>
                <a:solidFill>
                  <a:srgbClr val="FFFFFF"/>
                </a:solidFill>
                <a:effectLst/>
                <a:uLnTx/>
                <a:uFillTx/>
                <a:latin typeface="Montserrat" pitchFamily="2" charset="77"/>
                <a:ea typeface="+mn-ea"/>
                <a:cs typeface="+mn-cs"/>
              </a:rPr>
              <a:t>Phase 2</a:t>
            </a:r>
          </a:p>
        </p:txBody>
      </p:sp>
      <p:sp>
        <p:nvSpPr>
          <p:cNvPr id="27" name="Richtungspfeil 124">
            <a:extLst>
              <a:ext uri="{FF2B5EF4-FFF2-40B4-BE49-F238E27FC236}">
                <a16:creationId xmlns:a16="http://schemas.microsoft.com/office/drawing/2014/main" id="{83C34569-8071-7430-2881-899DE8AD1636}"/>
              </a:ext>
            </a:extLst>
          </p:cNvPr>
          <p:cNvSpPr/>
          <p:nvPr/>
        </p:nvSpPr>
        <p:spPr bwMode="gray">
          <a:xfrm>
            <a:off x="774000" y="3273424"/>
            <a:ext cx="3398613" cy="570181"/>
          </a:xfrm>
          <a:prstGeom prst="homePlate">
            <a:avLst>
              <a:gd name="adj" fmla="val 34124"/>
            </a:avLst>
          </a:prstGeom>
          <a:solidFill>
            <a:srgbClr val="003264"/>
          </a:solidFill>
          <a:ln w="38100">
            <a:noFill/>
            <a:round/>
            <a:headEnd/>
            <a:tailEnd/>
          </a:ln>
          <a:effectLst/>
        </p:spPr>
        <p:txBody>
          <a:bodyPr lIns="144000" tIns="0" bIns="0" rtlCol="0" anchor="ctr" anchorCtr="0"/>
          <a:lstStyle/>
          <a:p>
            <a:pPr marL="0" marR="0" lvl="0" indent="0" defTabSz="914400" eaLnBrk="1" fontAlgn="auto" latinLnBrk="0" hangingPunct="1">
              <a:lnSpc>
                <a:spcPct val="80000"/>
              </a:lnSpc>
              <a:spcBef>
                <a:spcPts val="0"/>
              </a:spcBef>
              <a:spcAft>
                <a:spcPts val="0"/>
              </a:spcAft>
              <a:buClrTx/>
              <a:buSzTx/>
              <a:buFontTx/>
              <a:buNone/>
              <a:tabLst/>
              <a:defRPr/>
            </a:pPr>
            <a:r>
              <a:rPr kumimoji="0" lang="de-DE" sz="1600" b="0" i="0" u="none" strike="noStrike" kern="1200" cap="none" spc="0" normalizeH="0" baseline="0">
                <a:ln>
                  <a:noFill/>
                </a:ln>
                <a:solidFill>
                  <a:srgbClr val="FFFFFF"/>
                </a:solidFill>
                <a:effectLst/>
                <a:uLnTx/>
                <a:uFillTx/>
                <a:latin typeface="Montserrat" pitchFamily="2" charset="77"/>
                <a:ea typeface="+mn-ea"/>
                <a:cs typeface="+mn-cs"/>
              </a:rPr>
              <a:t>Phase 1</a:t>
            </a:r>
          </a:p>
        </p:txBody>
      </p:sp>
      <p:cxnSp>
        <p:nvCxnSpPr>
          <p:cNvPr id="22" name="Gerader Verbinder 24">
            <a:extLst>
              <a:ext uri="{FF2B5EF4-FFF2-40B4-BE49-F238E27FC236}">
                <a16:creationId xmlns:a16="http://schemas.microsoft.com/office/drawing/2014/main" id="{57D96750-6E69-B751-397A-688E61B8B048}"/>
              </a:ext>
            </a:extLst>
          </p:cNvPr>
          <p:cNvCxnSpPr>
            <a:cxnSpLocks/>
          </p:cNvCxnSpPr>
          <p:nvPr/>
        </p:nvCxnSpPr>
        <p:spPr bwMode="gray">
          <a:xfrm flipV="1">
            <a:off x="1006276" y="1834373"/>
            <a:ext cx="0" cy="1306700"/>
          </a:xfrm>
          <a:prstGeom prst="line">
            <a:avLst/>
          </a:prstGeom>
          <a:noFill/>
          <a:ln w="6350">
            <a:solidFill>
              <a:srgbClr val="595959"/>
            </a:solidFill>
            <a:prstDash val="solid"/>
            <a:miter lim="800000"/>
            <a:headEnd type="oval" w="sm" len="sm"/>
            <a:tailEnd/>
          </a:ln>
        </p:spPr>
      </p:cxnSp>
      <p:sp>
        <p:nvSpPr>
          <p:cNvPr id="23" name="Text Box 57" descr="© INSCALE GmbH, 26.05.2010&#10;http://www.presentationload.com/">
            <a:extLst>
              <a:ext uri="{FF2B5EF4-FFF2-40B4-BE49-F238E27FC236}">
                <a16:creationId xmlns:a16="http://schemas.microsoft.com/office/drawing/2014/main" id="{F17AD1BB-956B-AF94-BDE4-460F6D457B27}"/>
              </a:ext>
            </a:extLst>
          </p:cNvPr>
          <p:cNvSpPr txBox="1">
            <a:spLocks noChangeArrowheads="1"/>
          </p:cNvSpPr>
          <p:nvPr/>
        </p:nvSpPr>
        <p:spPr bwMode="gray">
          <a:xfrm>
            <a:off x="1006276" y="1834373"/>
            <a:ext cx="2409698" cy="1060590"/>
          </a:xfrm>
          <a:prstGeom prst="rect">
            <a:avLst/>
          </a:prstGeom>
          <a:noFill/>
          <a:ln w="9525">
            <a:noFill/>
            <a:miter lim="800000"/>
            <a:headEnd/>
            <a:tailEnd/>
          </a:ln>
          <a:effectLst/>
        </p:spPr>
        <p:txBody>
          <a:bodyPr wrap="square" lIns="180000" tIns="0" rIns="0" bIns="0">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de-DE" sz="1200" b="1"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Platzhalter</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 ist ein Platzhaltertext. </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Dieser Text demonstriert, wie Ihr Text dargestellt wird.</a:t>
            </a:r>
          </a:p>
        </p:txBody>
      </p:sp>
      <p:cxnSp>
        <p:nvCxnSpPr>
          <p:cNvPr id="20" name="Gerader Verbinder 24">
            <a:extLst>
              <a:ext uri="{FF2B5EF4-FFF2-40B4-BE49-F238E27FC236}">
                <a16:creationId xmlns:a16="http://schemas.microsoft.com/office/drawing/2014/main" id="{80492400-975E-3483-91F1-9F217B473B98}"/>
              </a:ext>
            </a:extLst>
          </p:cNvPr>
          <p:cNvCxnSpPr>
            <a:cxnSpLocks/>
          </p:cNvCxnSpPr>
          <p:nvPr/>
        </p:nvCxnSpPr>
        <p:spPr bwMode="gray">
          <a:xfrm flipV="1">
            <a:off x="4953424" y="1834373"/>
            <a:ext cx="0" cy="1306700"/>
          </a:xfrm>
          <a:prstGeom prst="line">
            <a:avLst/>
          </a:prstGeom>
          <a:noFill/>
          <a:ln w="6350">
            <a:solidFill>
              <a:srgbClr val="595959"/>
            </a:solidFill>
            <a:prstDash val="solid"/>
            <a:miter lim="800000"/>
            <a:headEnd type="oval" w="sm" len="sm"/>
            <a:tailEnd/>
          </a:ln>
        </p:spPr>
      </p:cxnSp>
      <p:sp>
        <p:nvSpPr>
          <p:cNvPr id="21" name="Text Box 57" descr="© INSCALE GmbH, 26.05.2010&#10;http://www.presentationload.com/">
            <a:extLst>
              <a:ext uri="{FF2B5EF4-FFF2-40B4-BE49-F238E27FC236}">
                <a16:creationId xmlns:a16="http://schemas.microsoft.com/office/drawing/2014/main" id="{F8A6F484-57B7-7EF2-8CC3-4BED6625E3AA}"/>
              </a:ext>
            </a:extLst>
          </p:cNvPr>
          <p:cNvSpPr txBox="1">
            <a:spLocks noChangeArrowheads="1"/>
          </p:cNvSpPr>
          <p:nvPr/>
        </p:nvSpPr>
        <p:spPr bwMode="gray">
          <a:xfrm>
            <a:off x="4953424" y="1834373"/>
            <a:ext cx="2409698" cy="1060590"/>
          </a:xfrm>
          <a:prstGeom prst="rect">
            <a:avLst/>
          </a:prstGeom>
          <a:noFill/>
          <a:ln w="9525">
            <a:noFill/>
            <a:miter lim="800000"/>
            <a:headEnd/>
            <a:tailEnd/>
          </a:ln>
          <a:effectLst/>
        </p:spPr>
        <p:txBody>
          <a:bodyPr wrap="square" lIns="180000" tIns="0" rIns="0" bIns="0">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de-DE" sz="1200" b="1"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Platzhalter</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 ist ein Platzhaltertext. </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Dieser Text demonstriert, wie Ihr Text dargestellt wird.</a:t>
            </a:r>
          </a:p>
        </p:txBody>
      </p:sp>
      <p:cxnSp>
        <p:nvCxnSpPr>
          <p:cNvPr id="18" name="Gerader Verbinder 24">
            <a:extLst>
              <a:ext uri="{FF2B5EF4-FFF2-40B4-BE49-F238E27FC236}">
                <a16:creationId xmlns:a16="http://schemas.microsoft.com/office/drawing/2014/main" id="{8DEED887-C765-8DD7-70DD-0D752CD329CB}"/>
              </a:ext>
            </a:extLst>
          </p:cNvPr>
          <p:cNvCxnSpPr>
            <a:cxnSpLocks/>
          </p:cNvCxnSpPr>
          <p:nvPr/>
        </p:nvCxnSpPr>
        <p:spPr bwMode="gray">
          <a:xfrm flipV="1">
            <a:off x="10181962" y="1834373"/>
            <a:ext cx="0" cy="1306700"/>
          </a:xfrm>
          <a:prstGeom prst="line">
            <a:avLst/>
          </a:prstGeom>
          <a:noFill/>
          <a:ln w="6350">
            <a:solidFill>
              <a:srgbClr val="595959"/>
            </a:solidFill>
            <a:prstDash val="solid"/>
            <a:miter lim="800000"/>
            <a:headEnd type="oval" w="sm" len="sm"/>
            <a:tailEnd/>
          </a:ln>
        </p:spPr>
      </p:cxnSp>
      <p:sp>
        <p:nvSpPr>
          <p:cNvPr id="19" name="Text Box 57" descr="© INSCALE GmbH, 26.05.2010&#10;http://www.presentationload.com/">
            <a:extLst>
              <a:ext uri="{FF2B5EF4-FFF2-40B4-BE49-F238E27FC236}">
                <a16:creationId xmlns:a16="http://schemas.microsoft.com/office/drawing/2014/main" id="{1B4EB0A6-B240-96EF-A85E-4278BFAB511F}"/>
              </a:ext>
            </a:extLst>
          </p:cNvPr>
          <p:cNvSpPr txBox="1">
            <a:spLocks noChangeArrowheads="1"/>
          </p:cNvSpPr>
          <p:nvPr/>
        </p:nvSpPr>
        <p:spPr bwMode="gray">
          <a:xfrm>
            <a:off x="7560141" y="1834373"/>
            <a:ext cx="2621822" cy="1060590"/>
          </a:xfrm>
          <a:prstGeom prst="rect">
            <a:avLst/>
          </a:prstGeom>
          <a:noFill/>
          <a:ln w="9525">
            <a:noFill/>
            <a:miter lim="800000"/>
            <a:headEnd/>
            <a:tailEnd/>
          </a:ln>
          <a:effectLst/>
        </p:spPr>
        <p:txBody>
          <a:bodyPr wrap="square" lIns="0" tIns="0" rIns="180000" bIns="0">
            <a:noAutofit/>
          </a:bodyPr>
          <a:lstStyle/>
          <a:p>
            <a:pPr marL="0" marR="0" lvl="0" indent="0" algn="r" defTabSz="914400" eaLnBrk="1" fontAlgn="auto" latinLnBrk="0" hangingPunct="1">
              <a:lnSpc>
                <a:spcPct val="90000"/>
              </a:lnSpc>
              <a:spcBef>
                <a:spcPts val="600"/>
              </a:spcBef>
              <a:spcAft>
                <a:spcPts val="0"/>
              </a:spcAft>
              <a:buClrTx/>
              <a:buSzTx/>
              <a:buFontTx/>
              <a:buNone/>
              <a:tabLst/>
              <a:defRPr/>
            </a:pPr>
            <a:r>
              <a:rPr kumimoji="0" lang="de-DE" sz="1200" b="1"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Platzhalter</a:t>
            </a:r>
          </a:p>
          <a:p>
            <a:pPr marL="0" marR="0" lvl="0" indent="0" algn="r"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 ist ein Platzhaltertext. </a:t>
            </a:r>
          </a:p>
          <a:p>
            <a:pPr marL="0" marR="0" lvl="0" indent="0" algn="r"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Dieser Text demonstriert, wie  Ihr Text dargestellt wird.</a:t>
            </a:r>
          </a:p>
        </p:txBody>
      </p:sp>
      <p:cxnSp>
        <p:nvCxnSpPr>
          <p:cNvPr id="16" name="Gerader Verbinder 24">
            <a:extLst>
              <a:ext uri="{FF2B5EF4-FFF2-40B4-BE49-F238E27FC236}">
                <a16:creationId xmlns:a16="http://schemas.microsoft.com/office/drawing/2014/main" id="{FC649F97-1226-7F5B-60B8-2547EAF098E4}"/>
              </a:ext>
            </a:extLst>
          </p:cNvPr>
          <p:cNvCxnSpPr>
            <a:cxnSpLocks/>
          </p:cNvCxnSpPr>
          <p:nvPr/>
        </p:nvCxnSpPr>
        <p:spPr bwMode="gray">
          <a:xfrm>
            <a:off x="2575102" y="3975955"/>
            <a:ext cx="0" cy="1294851"/>
          </a:xfrm>
          <a:prstGeom prst="line">
            <a:avLst/>
          </a:prstGeom>
          <a:noFill/>
          <a:ln w="6350">
            <a:solidFill>
              <a:srgbClr val="595959"/>
            </a:solidFill>
            <a:prstDash val="solid"/>
            <a:miter lim="800000"/>
            <a:headEnd type="oval" w="sm" len="sm"/>
            <a:tailEnd/>
          </a:ln>
        </p:spPr>
      </p:cxnSp>
      <p:sp>
        <p:nvSpPr>
          <p:cNvPr id="17" name="Text Box 57" descr="© INSCALE GmbH, 26.05.2010&#10;http://www.presentationload.com/">
            <a:extLst>
              <a:ext uri="{FF2B5EF4-FFF2-40B4-BE49-F238E27FC236}">
                <a16:creationId xmlns:a16="http://schemas.microsoft.com/office/drawing/2014/main" id="{362E2E3A-38CB-E9F0-35FA-C3B7C3273224}"/>
              </a:ext>
            </a:extLst>
          </p:cNvPr>
          <p:cNvSpPr txBox="1">
            <a:spLocks noChangeArrowheads="1"/>
          </p:cNvSpPr>
          <p:nvPr/>
        </p:nvSpPr>
        <p:spPr bwMode="gray">
          <a:xfrm>
            <a:off x="2575102" y="4210216"/>
            <a:ext cx="2409698" cy="1060590"/>
          </a:xfrm>
          <a:prstGeom prst="rect">
            <a:avLst/>
          </a:prstGeom>
          <a:noFill/>
          <a:ln w="9525">
            <a:noFill/>
            <a:miter lim="800000"/>
            <a:headEnd/>
            <a:tailEnd/>
          </a:ln>
          <a:effectLst/>
        </p:spPr>
        <p:txBody>
          <a:bodyPr wrap="square" lIns="180000" tIns="0" rIns="0" bIns="0" anchor="b">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de-DE" sz="1200" b="1"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Platzhalter</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 ist ein Platzhaltertext. </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Dieser Text demonstriert, wie Ihr Text dargestellt wird.</a:t>
            </a:r>
          </a:p>
        </p:txBody>
      </p:sp>
      <p:cxnSp>
        <p:nvCxnSpPr>
          <p:cNvPr id="14" name="Gerader Verbinder 24">
            <a:extLst>
              <a:ext uri="{FF2B5EF4-FFF2-40B4-BE49-F238E27FC236}">
                <a16:creationId xmlns:a16="http://schemas.microsoft.com/office/drawing/2014/main" id="{A1139CDE-BCEF-EA9A-1654-429D7CEAD7D3}"/>
              </a:ext>
            </a:extLst>
          </p:cNvPr>
          <p:cNvCxnSpPr>
            <a:cxnSpLocks/>
          </p:cNvCxnSpPr>
          <p:nvPr/>
        </p:nvCxnSpPr>
        <p:spPr bwMode="gray">
          <a:xfrm>
            <a:off x="7363122" y="3975955"/>
            <a:ext cx="0" cy="1294851"/>
          </a:xfrm>
          <a:prstGeom prst="line">
            <a:avLst/>
          </a:prstGeom>
          <a:noFill/>
          <a:ln w="6350">
            <a:solidFill>
              <a:srgbClr val="595959"/>
            </a:solidFill>
            <a:prstDash val="solid"/>
            <a:miter lim="800000"/>
            <a:headEnd type="oval" w="sm" len="sm"/>
            <a:tailEnd/>
          </a:ln>
        </p:spPr>
      </p:cxnSp>
      <p:sp>
        <p:nvSpPr>
          <p:cNvPr id="15" name="Text Box 57" descr="© INSCALE GmbH, 26.05.2010&#10;http://www.presentationload.com/">
            <a:extLst>
              <a:ext uri="{FF2B5EF4-FFF2-40B4-BE49-F238E27FC236}">
                <a16:creationId xmlns:a16="http://schemas.microsoft.com/office/drawing/2014/main" id="{1CC3C9C1-CC24-AB70-A65F-6F5C500F0D8C}"/>
              </a:ext>
            </a:extLst>
          </p:cNvPr>
          <p:cNvSpPr txBox="1">
            <a:spLocks noChangeArrowheads="1"/>
          </p:cNvSpPr>
          <p:nvPr/>
        </p:nvSpPr>
        <p:spPr bwMode="gray">
          <a:xfrm>
            <a:off x="7363122" y="4210216"/>
            <a:ext cx="2409698" cy="1060590"/>
          </a:xfrm>
          <a:prstGeom prst="rect">
            <a:avLst/>
          </a:prstGeom>
          <a:noFill/>
          <a:ln w="9525">
            <a:noFill/>
            <a:miter lim="800000"/>
            <a:headEnd/>
            <a:tailEnd/>
          </a:ln>
          <a:effectLst/>
        </p:spPr>
        <p:txBody>
          <a:bodyPr wrap="square" lIns="180000" tIns="0" rIns="0" bIns="0" anchor="b">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de-DE" sz="1200" b="1"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Platzhalter</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 ist ein Platzhaltertext. </a:t>
            </a:r>
          </a:p>
          <a:p>
            <a:pPr marL="0" marR="0" lvl="0" indent="0" defTabSz="914400" eaLnBrk="1" fontAlgn="auto" latinLnBrk="0" hangingPunct="1">
              <a:lnSpc>
                <a:spcPct val="90000"/>
              </a:lnSpc>
              <a:spcBef>
                <a:spcPts val="600"/>
              </a:spcBef>
              <a:spcAft>
                <a:spcPts val="0"/>
              </a:spcAft>
              <a:buClr>
                <a:srgbClr val="F18700"/>
              </a:buClr>
              <a:buSzTx/>
              <a:buFontTx/>
              <a:buNone/>
              <a:tabLst/>
              <a:defRPr/>
            </a:pPr>
            <a:r>
              <a:rPr kumimoji="0" lang="de-DE" sz="1200" b="0" i="0" u="none" strike="noStrike" kern="1200" cap="none" spc="0" normalizeH="0" baseline="0">
                <a:ln>
                  <a:noFill/>
                </a:ln>
                <a:solidFill>
                  <a:srgbClr val="003264"/>
                </a:solidFill>
                <a:effectLst/>
                <a:uLnTx/>
                <a:uFillTx/>
                <a:latin typeface="Montserrat" pitchFamily="2" charset="77"/>
                <a:ea typeface="+mn-ea"/>
                <a:cs typeface="Arial" panose="020B0604020202020204" pitchFamily="34" charset="0"/>
              </a:rPr>
              <a:t>Dieser Text demonstriert, wie Ihr Text dargestellt wird.</a:t>
            </a:r>
          </a:p>
        </p:txBody>
      </p:sp>
    </p:spTree>
    <p:extLst>
      <p:ext uri="{BB962C8B-B14F-4D97-AF65-F5344CB8AC3E}">
        <p14:creationId xmlns:p14="http://schemas.microsoft.com/office/powerpoint/2010/main" val="3675186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1C5CAAB-8A50-9B4C-9C06-9DD1AA6B4DA5}"/>
              </a:ext>
            </a:extLst>
          </p:cNvPr>
          <p:cNvSpPr>
            <a:spLocks noGrp="1"/>
          </p:cNvSpPr>
          <p:nvPr>
            <p:ph type="dt" sz="half" idx="18"/>
          </p:nvPr>
        </p:nvSpPr>
        <p:spPr/>
        <p:txBody>
          <a:bodyPr/>
          <a:lstStyle/>
          <a:p>
            <a:fld id="{C0370A22-25F2-AF41-8E53-A2D9A666224C}" type="datetime1">
              <a:rPr lang="de-DE" smtClean="0"/>
              <a:t>30.08.22</a:t>
            </a:fld>
            <a:endParaRPr lang="de-DE"/>
          </a:p>
        </p:txBody>
      </p:sp>
      <p:sp>
        <p:nvSpPr>
          <p:cNvPr id="2" name="Footer Placeholder 1">
            <a:extLst>
              <a:ext uri="{FF2B5EF4-FFF2-40B4-BE49-F238E27FC236}">
                <a16:creationId xmlns:a16="http://schemas.microsoft.com/office/drawing/2014/main" id="{200ABA26-947C-864D-88C8-56F418DB2519}"/>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613DABB6-6F7A-504E-9950-44904227506F}"/>
              </a:ext>
            </a:extLst>
          </p:cNvPr>
          <p:cNvSpPr>
            <a:spLocks noGrp="1"/>
          </p:cNvSpPr>
          <p:nvPr>
            <p:ph type="sldNum" idx="20"/>
          </p:nvPr>
        </p:nvSpPr>
        <p:spPr/>
        <p:txBody>
          <a:bodyPr/>
          <a:lstStyle/>
          <a:p>
            <a:fld id="{00000000-1234-1234-1234-123412341234}" type="slidenum">
              <a:rPr lang="de" smtClean="0"/>
              <a:pPr/>
              <a:t>36</a:t>
            </a:fld>
            <a:endParaRPr lang="de"/>
          </a:p>
        </p:txBody>
      </p:sp>
      <p:sp>
        <p:nvSpPr>
          <p:cNvPr id="3" name="Title 2">
            <a:extLst>
              <a:ext uri="{FF2B5EF4-FFF2-40B4-BE49-F238E27FC236}">
                <a16:creationId xmlns:a16="http://schemas.microsoft.com/office/drawing/2014/main" id="{454ACFCE-EF0F-224B-91B9-2DB28F84A11B}"/>
              </a:ext>
            </a:extLst>
          </p:cNvPr>
          <p:cNvSpPr>
            <a:spLocks noGrp="1"/>
          </p:cNvSpPr>
          <p:nvPr>
            <p:ph type="title"/>
          </p:nvPr>
        </p:nvSpPr>
        <p:spPr/>
        <p:txBody>
          <a:bodyPr/>
          <a:lstStyle/>
          <a:p>
            <a:r>
              <a:rPr lang="de-DE"/>
              <a:t>Liniendiagramm</a:t>
            </a:r>
          </a:p>
        </p:txBody>
      </p:sp>
      <p:sp>
        <p:nvSpPr>
          <p:cNvPr id="4" name="Text Placeholder 3">
            <a:extLst>
              <a:ext uri="{FF2B5EF4-FFF2-40B4-BE49-F238E27FC236}">
                <a16:creationId xmlns:a16="http://schemas.microsoft.com/office/drawing/2014/main" id="{FB5368AA-0784-4849-AFF4-444054166E2A}"/>
              </a:ext>
            </a:extLst>
          </p:cNvPr>
          <p:cNvSpPr>
            <a:spLocks noGrp="1"/>
          </p:cNvSpPr>
          <p:nvPr>
            <p:ph type="body" sz="quarter" idx="17"/>
          </p:nvPr>
        </p:nvSpPr>
        <p:spPr/>
        <p:txBody>
          <a:bodyPr>
            <a:normAutofit/>
          </a:bodyPr>
          <a:lstStyle/>
          <a:p>
            <a:r>
              <a:rPr lang="de-DE"/>
              <a:t>Adaptierte Folie</a:t>
            </a:r>
          </a:p>
        </p:txBody>
      </p:sp>
      <p:graphicFrame>
        <p:nvGraphicFramePr>
          <p:cNvPr id="10" name="Inhaltsplatzhalter 7">
            <a:extLst>
              <a:ext uri="{FF2B5EF4-FFF2-40B4-BE49-F238E27FC236}">
                <a16:creationId xmlns:a16="http://schemas.microsoft.com/office/drawing/2014/main" id="{5BB6B07D-5D70-D890-900F-C6BA41468BA7}"/>
              </a:ext>
            </a:extLst>
          </p:cNvPr>
          <p:cNvGraphicFramePr>
            <a:graphicFrameLocks/>
          </p:cNvGraphicFramePr>
          <p:nvPr>
            <p:extLst>
              <p:ext uri="{D42A27DB-BD31-4B8C-83A1-F6EECF244321}">
                <p14:modId xmlns:p14="http://schemas.microsoft.com/office/powerpoint/2010/main" val="1785929803"/>
              </p:ext>
            </p:extLst>
          </p:nvPr>
        </p:nvGraphicFramePr>
        <p:xfrm>
          <a:off x="774062" y="1566483"/>
          <a:ext cx="9972364" cy="3932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42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1C5CAAB-8A50-9B4C-9C06-9DD1AA6B4DA5}"/>
              </a:ext>
            </a:extLst>
          </p:cNvPr>
          <p:cNvSpPr>
            <a:spLocks noGrp="1"/>
          </p:cNvSpPr>
          <p:nvPr>
            <p:ph type="dt" sz="half" idx="18"/>
          </p:nvPr>
        </p:nvSpPr>
        <p:spPr/>
        <p:txBody>
          <a:bodyPr/>
          <a:lstStyle/>
          <a:p>
            <a:fld id="{C0370A22-25F2-AF41-8E53-A2D9A666224C}" type="datetime1">
              <a:rPr lang="de-DE" smtClean="0"/>
              <a:t>30.08.22</a:t>
            </a:fld>
            <a:endParaRPr lang="de-DE"/>
          </a:p>
        </p:txBody>
      </p:sp>
      <p:sp>
        <p:nvSpPr>
          <p:cNvPr id="2" name="Footer Placeholder 1">
            <a:extLst>
              <a:ext uri="{FF2B5EF4-FFF2-40B4-BE49-F238E27FC236}">
                <a16:creationId xmlns:a16="http://schemas.microsoft.com/office/drawing/2014/main" id="{200ABA26-947C-864D-88C8-56F418DB2519}"/>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613DABB6-6F7A-504E-9950-44904227506F}"/>
              </a:ext>
            </a:extLst>
          </p:cNvPr>
          <p:cNvSpPr>
            <a:spLocks noGrp="1"/>
          </p:cNvSpPr>
          <p:nvPr>
            <p:ph type="sldNum" idx="20"/>
          </p:nvPr>
        </p:nvSpPr>
        <p:spPr/>
        <p:txBody>
          <a:bodyPr/>
          <a:lstStyle/>
          <a:p>
            <a:fld id="{00000000-1234-1234-1234-123412341234}" type="slidenum">
              <a:rPr lang="de" smtClean="0"/>
              <a:pPr/>
              <a:t>37</a:t>
            </a:fld>
            <a:endParaRPr lang="de"/>
          </a:p>
        </p:txBody>
      </p:sp>
      <p:sp>
        <p:nvSpPr>
          <p:cNvPr id="3" name="Title 2">
            <a:extLst>
              <a:ext uri="{FF2B5EF4-FFF2-40B4-BE49-F238E27FC236}">
                <a16:creationId xmlns:a16="http://schemas.microsoft.com/office/drawing/2014/main" id="{454ACFCE-EF0F-224B-91B9-2DB28F84A11B}"/>
              </a:ext>
            </a:extLst>
          </p:cNvPr>
          <p:cNvSpPr>
            <a:spLocks noGrp="1"/>
          </p:cNvSpPr>
          <p:nvPr>
            <p:ph type="title"/>
          </p:nvPr>
        </p:nvSpPr>
        <p:spPr/>
        <p:txBody>
          <a:bodyPr/>
          <a:lstStyle/>
          <a:p>
            <a:r>
              <a:rPr lang="de-DE"/>
              <a:t>Säulendiagramm</a:t>
            </a:r>
          </a:p>
        </p:txBody>
      </p:sp>
      <p:graphicFrame>
        <p:nvGraphicFramePr>
          <p:cNvPr id="61" name="Inhalt">
            <a:extLst>
              <a:ext uri="{FF2B5EF4-FFF2-40B4-BE49-F238E27FC236}">
                <a16:creationId xmlns:a16="http://schemas.microsoft.com/office/drawing/2014/main" id="{969F4CE7-4BDF-BA83-5AF5-839357BD27DA}"/>
              </a:ext>
            </a:extLst>
          </p:cNvPr>
          <p:cNvGraphicFramePr>
            <a:graphicFrameLocks/>
          </p:cNvGraphicFramePr>
          <p:nvPr>
            <p:extLst>
              <p:ext uri="{D42A27DB-BD31-4B8C-83A1-F6EECF244321}">
                <p14:modId xmlns:p14="http://schemas.microsoft.com/office/powerpoint/2010/main" val="4057663733"/>
              </p:ext>
            </p:extLst>
          </p:nvPr>
        </p:nvGraphicFramePr>
        <p:xfrm>
          <a:off x="773999" y="1735108"/>
          <a:ext cx="9972001" cy="3952890"/>
        </p:xfrm>
        <a:graphic>
          <a:graphicData uri="http://schemas.openxmlformats.org/drawingml/2006/chart">
            <c:chart xmlns:c="http://schemas.openxmlformats.org/drawingml/2006/chart" xmlns:r="http://schemas.openxmlformats.org/officeDocument/2006/relationships" r:id="rId3"/>
          </a:graphicData>
        </a:graphic>
      </p:graphicFrame>
      <p:grpSp>
        <p:nvGrpSpPr>
          <p:cNvPr id="62" name="Markierung">
            <a:extLst>
              <a:ext uri="{FF2B5EF4-FFF2-40B4-BE49-F238E27FC236}">
                <a16:creationId xmlns:a16="http://schemas.microsoft.com/office/drawing/2014/main" id="{993504A0-4FE3-4342-D107-437A1BFA8082}"/>
              </a:ext>
            </a:extLst>
          </p:cNvPr>
          <p:cNvGrpSpPr/>
          <p:nvPr/>
        </p:nvGrpSpPr>
        <p:grpSpPr>
          <a:xfrm>
            <a:off x="2322472" y="2267726"/>
            <a:ext cx="1983452" cy="1541518"/>
            <a:chOff x="2275879" y="2610910"/>
            <a:chExt cx="2209669" cy="1717332"/>
          </a:xfrm>
        </p:grpSpPr>
        <p:cxnSp>
          <p:nvCxnSpPr>
            <p:cNvPr id="63" name="Line">
              <a:extLst>
                <a:ext uri="{FF2B5EF4-FFF2-40B4-BE49-F238E27FC236}">
                  <a16:creationId xmlns:a16="http://schemas.microsoft.com/office/drawing/2014/main" id="{05F05B05-189C-CED6-AB65-B1EE213C383C}"/>
                </a:ext>
              </a:extLst>
            </p:cNvPr>
            <p:cNvCxnSpPr/>
            <p:nvPr/>
          </p:nvCxnSpPr>
          <p:spPr bwMode="gray">
            <a:xfrm>
              <a:off x="2279650" y="2780242"/>
              <a:ext cx="0" cy="1548000"/>
            </a:xfrm>
            <a:prstGeom prst="line">
              <a:avLst/>
            </a:prstGeom>
            <a:noFill/>
            <a:ln w="12700">
              <a:solidFill>
                <a:srgbClr val="595959"/>
              </a:solidFill>
              <a:prstDash val="solid"/>
              <a:miter lim="800000"/>
              <a:headEnd/>
              <a:tailEnd type="oval" w="sm" len="sm"/>
            </a:ln>
          </p:spPr>
        </p:cxnSp>
        <p:cxnSp>
          <p:nvCxnSpPr>
            <p:cNvPr id="64" name="Line">
              <a:extLst>
                <a:ext uri="{FF2B5EF4-FFF2-40B4-BE49-F238E27FC236}">
                  <a16:creationId xmlns:a16="http://schemas.microsoft.com/office/drawing/2014/main" id="{6FF436E0-71C3-53F8-0639-390B68C26F85}"/>
                </a:ext>
              </a:extLst>
            </p:cNvPr>
            <p:cNvCxnSpPr/>
            <p:nvPr/>
          </p:nvCxnSpPr>
          <p:spPr bwMode="gray">
            <a:xfrm>
              <a:off x="4485548" y="2781300"/>
              <a:ext cx="0" cy="878277"/>
            </a:xfrm>
            <a:prstGeom prst="line">
              <a:avLst/>
            </a:prstGeom>
            <a:noFill/>
            <a:ln w="12700">
              <a:solidFill>
                <a:srgbClr val="595959"/>
              </a:solidFill>
              <a:prstDash val="solid"/>
              <a:miter lim="800000"/>
              <a:headEnd type="none" w="med" len="med"/>
              <a:tailEnd type="triangle" w="sm" len="sm"/>
            </a:ln>
          </p:spPr>
        </p:cxnSp>
        <p:cxnSp>
          <p:nvCxnSpPr>
            <p:cNvPr id="65" name="Line">
              <a:extLst>
                <a:ext uri="{FF2B5EF4-FFF2-40B4-BE49-F238E27FC236}">
                  <a16:creationId xmlns:a16="http://schemas.microsoft.com/office/drawing/2014/main" id="{0551FC69-1819-97E3-BFD3-D3814B5E9FF8}"/>
                </a:ext>
              </a:extLst>
            </p:cNvPr>
            <p:cNvCxnSpPr/>
            <p:nvPr/>
          </p:nvCxnSpPr>
          <p:spPr bwMode="gray">
            <a:xfrm flipH="1">
              <a:off x="2275879" y="2782659"/>
              <a:ext cx="2209669" cy="0"/>
            </a:xfrm>
            <a:prstGeom prst="line">
              <a:avLst/>
            </a:prstGeom>
            <a:noFill/>
            <a:ln w="12700">
              <a:solidFill>
                <a:srgbClr val="595959"/>
              </a:solidFill>
              <a:prstDash val="solid"/>
              <a:miter lim="800000"/>
              <a:headEnd/>
              <a:tailEnd/>
            </a:ln>
          </p:spPr>
        </p:cxnSp>
        <p:sp>
          <p:nvSpPr>
            <p:cNvPr id="66" name="Text">
              <a:extLst>
                <a:ext uri="{FF2B5EF4-FFF2-40B4-BE49-F238E27FC236}">
                  <a16:creationId xmlns:a16="http://schemas.microsoft.com/office/drawing/2014/main" id="{3DF8DEED-18C8-7B3E-46B9-50F1D6817AD0}"/>
                </a:ext>
              </a:extLst>
            </p:cNvPr>
            <p:cNvSpPr/>
            <p:nvPr/>
          </p:nvSpPr>
          <p:spPr bwMode="gray">
            <a:xfrm>
              <a:off x="2995086" y="2610910"/>
              <a:ext cx="711028" cy="330198"/>
            </a:xfrm>
            <a:prstGeom prst="rect">
              <a:avLst/>
            </a:prstGeom>
            <a:solidFill>
              <a:srgbClr val="0FB9E6"/>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FFFFFF"/>
                  </a:solidFill>
                  <a:effectLst/>
                  <a:uLnTx/>
                  <a:uFillTx/>
                  <a:latin typeface="Montserrat" pitchFamily="2" charset="77"/>
                </a:rPr>
                <a:t>+24</a:t>
              </a:r>
            </a:p>
          </p:txBody>
        </p:sp>
      </p:grpSp>
      <p:sp>
        <p:nvSpPr>
          <p:cNvPr id="69" name="Text Placeholder 68">
            <a:extLst>
              <a:ext uri="{FF2B5EF4-FFF2-40B4-BE49-F238E27FC236}">
                <a16:creationId xmlns:a16="http://schemas.microsoft.com/office/drawing/2014/main" id="{8A92DB7C-E855-37A2-51E1-54BDC8051643}"/>
              </a:ext>
            </a:extLst>
          </p:cNvPr>
          <p:cNvSpPr>
            <a:spLocks noGrp="1"/>
          </p:cNvSpPr>
          <p:nvPr>
            <p:ph type="body" sz="quarter" idx="17"/>
          </p:nvPr>
        </p:nvSpPr>
        <p:spPr/>
        <p:txBody>
          <a:bodyPr/>
          <a:lstStyle/>
          <a:p>
            <a:r>
              <a:rPr lang="de-DE"/>
              <a:t>Adaptierte Folie</a:t>
            </a:r>
          </a:p>
        </p:txBody>
      </p:sp>
    </p:spTree>
    <p:extLst>
      <p:ext uri="{BB962C8B-B14F-4D97-AF65-F5344CB8AC3E}">
        <p14:creationId xmlns:p14="http://schemas.microsoft.com/office/powerpoint/2010/main" val="187044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1C5CAAB-8A50-9B4C-9C06-9DD1AA6B4DA5}"/>
              </a:ext>
            </a:extLst>
          </p:cNvPr>
          <p:cNvSpPr>
            <a:spLocks noGrp="1"/>
          </p:cNvSpPr>
          <p:nvPr>
            <p:ph type="dt" sz="half" idx="18"/>
          </p:nvPr>
        </p:nvSpPr>
        <p:spPr/>
        <p:txBody>
          <a:bodyPr/>
          <a:lstStyle/>
          <a:p>
            <a:fld id="{99AAE8CA-6124-F247-A617-53C44D42E2B1}" type="datetime1">
              <a:rPr lang="de-DE" smtClean="0"/>
              <a:t>30.08.22</a:t>
            </a:fld>
            <a:endParaRPr lang="de-DE"/>
          </a:p>
        </p:txBody>
      </p:sp>
      <p:sp>
        <p:nvSpPr>
          <p:cNvPr id="2" name="Footer Placeholder 1">
            <a:extLst>
              <a:ext uri="{FF2B5EF4-FFF2-40B4-BE49-F238E27FC236}">
                <a16:creationId xmlns:a16="http://schemas.microsoft.com/office/drawing/2014/main" id="{200ABA26-947C-864D-88C8-56F418DB2519}"/>
              </a:ext>
            </a:extLst>
          </p:cNvPr>
          <p:cNvSpPr>
            <a:spLocks noGrp="1"/>
          </p:cNvSpPr>
          <p:nvPr>
            <p:ph type="ftr" sz="quarter" idx="19"/>
          </p:nvPr>
        </p:nvSpPr>
        <p:spPr/>
        <p:txBody>
          <a:bodyPr/>
          <a:lstStyle/>
          <a:p>
            <a:r>
              <a:rPr lang="en-GB"/>
              <a:t>Schülerhilfe Redesign Master 2022</a:t>
            </a:r>
          </a:p>
        </p:txBody>
      </p:sp>
      <p:sp>
        <p:nvSpPr>
          <p:cNvPr id="7" name="Slide Number Placeholder 6">
            <a:extLst>
              <a:ext uri="{FF2B5EF4-FFF2-40B4-BE49-F238E27FC236}">
                <a16:creationId xmlns:a16="http://schemas.microsoft.com/office/drawing/2014/main" id="{613DABB6-6F7A-504E-9950-44904227506F}"/>
              </a:ext>
            </a:extLst>
          </p:cNvPr>
          <p:cNvSpPr>
            <a:spLocks noGrp="1"/>
          </p:cNvSpPr>
          <p:nvPr>
            <p:ph type="sldNum" idx="20"/>
          </p:nvPr>
        </p:nvSpPr>
        <p:spPr/>
        <p:txBody>
          <a:bodyPr/>
          <a:lstStyle/>
          <a:p>
            <a:fld id="{00000000-1234-1234-1234-123412341234}" type="slidenum">
              <a:rPr lang="de" smtClean="0"/>
              <a:pPr/>
              <a:t>38</a:t>
            </a:fld>
            <a:endParaRPr lang="de"/>
          </a:p>
        </p:txBody>
      </p:sp>
      <p:sp>
        <p:nvSpPr>
          <p:cNvPr id="3" name="Title 2">
            <a:extLst>
              <a:ext uri="{FF2B5EF4-FFF2-40B4-BE49-F238E27FC236}">
                <a16:creationId xmlns:a16="http://schemas.microsoft.com/office/drawing/2014/main" id="{454ACFCE-EF0F-224B-91B9-2DB28F84A11B}"/>
              </a:ext>
            </a:extLst>
          </p:cNvPr>
          <p:cNvSpPr>
            <a:spLocks noGrp="1"/>
          </p:cNvSpPr>
          <p:nvPr>
            <p:ph type="title"/>
          </p:nvPr>
        </p:nvSpPr>
        <p:spPr/>
        <p:txBody>
          <a:bodyPr/>
          <a:lstStyle/>
          <a:p>
            <a:r>
              <a:rPr lang="de-DE"/>
              <a:t>Säulendiagramme Vergleich</a:t>
            </a:r>
          </a:p>
        </p:txBody>
      </p:sp>
      <p:sp>
        <p:nvSpPr>
          <p:cNvPr id="4" name="Text Placeholder 3">
            <a:extLst>
              <a:ext uri="{FF2B5EF4-FFF2-40B4-BE49-F238E27FC236}">
                <a16:creationId xmlns:a16="http://schemas.microsoft.com/office/drawing/2014/main" id="{FB5368AA-0784-4849-AFF4-444054166E2A}"/>
              </a:ext>
            </a:extLst>
          </p:cNvPr>
          <p:cNvSpPr>
            <a:spLocks noGrp="1"/>
          </p:cNvSpPr>
          <p:nvPr>
            <p:ph type="body" sz="quarter" idx="17"/>
          </p:nvPr>
        </p:nvSpPr>
        <p:spPr/>
        <p:txBody>
          <a:bodyPr/>
          <a:lstStyle/>
          <a:p>
            <a:r>
              <a:rPr lang="de-DE"/>
              <a:t>Adaptierte Folie</a:t>
            </a:r>
          </a:p>
        </p:txBody>
      </p:sp>
      <p:sp>
        <p:nvSpPr>
          <p:cNvPr id="75" name="TextBox 74">
            <a:extLst>
              <a:ext uri="{FF2B5EF4-FFF2-40B4-BE49-F238E27FC236}">
                <a16:creationId xmlns:a16="http://schemas.microsoft.com/office/drawing/2014/main" id="{DCB12415-FF1B-B54D-0533-E487FACD5606}"/>
              </a:ext>
            </a:extLst>
          </p:cNvPr>
          <p:cNvSpPr txBox="1"/>
          <p:nvPr/>
        </p:nvSpPr>
        <p:spPr bwMode="gray">
          <a:xfrm>
            <a:off x="55756" y="2765502"/>
            <a:ext cx="0" cy="0"/>
          </a:xfrm>
          <a:prstGeom prst="rect">
            <a:avLst/>
          </a:prstGeom>
        </p:spPr>
        <p:txBody>
          <a:bodyPr vert="horz"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ea typeface="+mn-ea"/>
              <a:cs typeface="+mn-cs"/>
            </a:endParaRPr>
          </a:p>
        </p:txBody>
      </p:sp>
      <p:sp>
        <p:nvSpPr>
          <p:cNvPr id="181" name="Text 3">
            <a:extLst>
              <a:ext uri="{FF2B5EF4-FFF2-40B4-BE49-F238E27FC236}">
                <a16:creationId xmlns:a16="http://schemas.microsoft.com/office/drawing/2014/main" id="{1B13C620-F0DC-135E-BABD-94691E3F8539}"/>
              </a:ext>
            </a:extLst>
          </p:cNvPr>
          <p:cNvSpPr txBox="1">
            <a:spLocks/>
          </p:cNvSpPr>
          <p:nvPr/>
        </p:nvSpPr>
        <p:spPr bwMode="gray">
          <a:xfrm>
            <a:off x="774000" y="1625465"/>
            <a:ext cx="4583131" cy="322429"/>
          </a:xfrm>
          <a:prstGeom prst="rect">
            <a:avLst/>
          </a:prstGeom>
          <a:solidFill>
            <a:srgbClr val="003264"/>
          </a:solidFill>
        </p:spPr>
        <p:txBody>
          <a:bodyPr vert="horz" lIns="180000" tIns="0" rIns="144000" bIns="0" rtlCol="0" anchor="ctr">
            <a:noAutofit/>
          </a:bodyPr>
          <a:lstStyle>
            <a:lvl1pPr marL="0" indent="0" algn="l" defTabSz="914400" rtl="0" eaLnBrk="1" latinLnBrk="0" hangingPunct="1">
              <a:lnSpc>
                <a:spcPct val="100000"/>
              </a:lnSpc>
              <a:spcBef>
                <a:spcPts val="0"/>
              </a:spcBef>
              <a:spcAft>
                <a:spcPts val="1000"/>
              </a:spcAft>
              <a:buClr>
                <a:schemeClr val="accent2"/>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2"/>
              </a:buClr>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18700"/>
              </a:buClr>
              <a:buSzTx/>
              <a:buFont typeface="Arial" panose="020B0604020202020204" pitchFamily="34" charset="0"/>
              <a:buNone/>
              <a:tabLst/>
              <a:defRPr/>
            </a:pPr>
            <a:r>
              <a:rPr kumimoji="0" lang="de-DE" sz="1200" b="0" i="0" u="none" strike="noStrike" kern="1200" cap="none" spc="0" normalizeH="0" baseline="0" noProof="0">
                <a:ln>
                  <a:noFill/>
                </a:ln>
                <a:solidFill>
                  <a:sysClr val="window" lastClr="FFFFFF"/>
                </a:solidFill>
                <a:effectLst/>
                <a:uLnTx/>
                <a:uFillTx/>
                <a:latin typeface="Montserrat" pitchFamily="2" charset="77"/>
              </a:rPr>
              <a:t>Beschreibung</a:t>
            </a:r>
          </a:p>
        </p:txBody>
      </p:sp>
      <p:graphicFrame>
        <p:nvGraphicFramePr>
          <p:cNvPr id="182" name="Inhaltsplatzhalter 28">
            <a:extLst>
              <a:ext uri="{FF2B5EF4-FFF2-40B4-BE49-F238E27FC236}">
                <a16:creationId xmlns:a16="http://schemas.microsoft.com/office/drawing/2014/main" id="{51EE1514-356F-48C8-9E0D-4F971DD6B987}"/>
              </a:ext>
            </a:extLst>
          </p:cNvPr>
          <p:cNvGraphicFramePr>
            <a:graphicFrameLocks/>
          </p:cNvGraphicFramePr>
          <p:nvPr>
            <p:extLst>
              <p:ext uri="{D42A27DB-BD31-4B8C-83A1-F6EECF244321}">
                <p14:modId xmlns:p14="http://schemas.microsoft.com/office/powerpoint/2010/main" val="1113403354"/>
              </p:ext>
            </p:extLst>
          </p:nvPr>
        </p:nvGraphicFramePr>
        <p:xfrm>
          <a:off x="774000" y="1999480"/>
          <a:ext cx="2270067" cy="1511399"/>
        </p:xfrm>
        <a:graphic>
          <a:graphicData uri="http://schemas.openxmlformats.org/drawingml/2006/chart">
            <c:chart xmlns:c="http://schemas.openxmlformats.org/drawingml/2006/chart" xmlns:r="http://schemas.openxmlformats.org/officeDocument/2006/relationships" r:id="rId3"/>
          </a:graphicData>
        </a:graphic>
      </p:graphicFrame>
      <p:cxnSp>
        <p:nvCxnSpPr>
          <p:cNvPr id="190" name="Line">
            <a:extLst>
              <a:ext uri="{FF2B5EF4-FFF2-40B4-BE49-F238E27FC236}">
                <a16:creationId xmlns:a16="http://schemas.microsoft.com/office/drawing/2014/main" id="{A96DA74E-D912-D6F7-BCB8-1482537A046A}"/>
              </a:ext>
            </a:extLst>
          </p:cNvPr>
          <p:cNvCxnSpPr>
            <a:cxnSpLocks/>
          </p:cNvCxnSpPr>
          <p:nvPr/>
        </p:nvCxnSpPr>
        <p:spPr bwMode="gray">
          <a:xfrm flipH="1">
            <a:off x="1611507" y="2375006"/>
            <a:ext cx="557971" cy="203260"/>
          </a:xfrm>
          <a:prstGeom prst="line">
            <a:avLst/>
          </a:prstGeom>
          <a:noFill/>
          <a:ln w="12700">
            <a:solidFill>
              <a:srgbClr val="003264"/>
            </a:solidFill>
            <a:prstDash val="solid"/>
            <a:miter lim="800000"/>
            <a:headEnd type="triangle" w="med" len="med"/>
            <a:tailEnd type="none"/>
          </a:ln>
        </p:spPr>
      </p:cxnSp>
      <p:sp>
        <p:nvSpPr>
          <p:cNvPr id="191" name="Text">
            <a:extLst>
              <a:ext uri="{FF2B5EF4-FFF2-40B4-BE49-F238E27FC236}">
                <a16:creationId xmlns:a16="http://schemas.microsoft.com/office/drawing/2014/main" id="{7973453D-237B-1211-8A1C-A11C44B9B390}"/>
              </a:ext>
            </a:extLst>
          </p:cNvPr>
          <p:cNvSpPr/>
          <p:nvPr/>
        </p:nvSpPr>
        <p:spPr bwMode="gray">
          <a:xfrm>
            <a:off x="1540307" y="207469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graphicFrame>
        <p:nvGraphicFramePr>
          <p:cNvPr id="230" name="Inhaltsplatzhalter 28">
            <a:extLst>
              <a:ext uri="{FF2B5EF4-FFF2-40B4-BE49-F238E27FC236}">
                <a16:creationId xmlns:a16="http://schemas.microsoft.com/office/drawing/2014/main" id="{347B3135-63CE-B08F-17B1-0471DDF357C1}"/>
              </a:ext>
            </a:extLst>
          </p:cNvPr>
          <p:cNvGraphicFramePr>
            <a:graphicFrameLocks/>
          </p:cNvGraphicFramePr>
          <p:nvPr>
            <p:extLst>
              <p:ext uri="{D42A27DB-BD31-4B8C-83A1-F6EECF244321}">
                <p14:modId xmlns:p14="http://schemas.microsoft.com/office/powerpoint/2010/main" val="3756491417"/>
              </p:ext>
            </p:extLst>
          </p:nvPr>
        </p:nvGraphicFramePr>
        <p:xfrm>
          <a:off x="3087064" y="1999480"/>
          <a:ext cx="2270067" cy="1511399"/>
        </p:xfrm>
        <a:graphic>
          <a:graphicData uri="http://schemas.openxmlformats.org/drawingml/2006/chart">
            <c:chart xmlns:c="http://schemas.openxmlformats.org/drawingml/2006/chart" xmlns:r="http://schemas.openxmlformats.org/officeDocument/2006/relationships" r:id="rId4"/>
          </a:graphicData>
        </a:graphic>
      </p:graphicFrame>
      <p:cxnSp>
        <p:nvCxnSpPr>
          <p:cNvPr id="231" name="Line">
            <a:extLst>
              <a:ext uri="{FF2B5EF4-FFF2-40B4-BE49-F238E27FC236}">
                <a16:creationId xmlns:a16="http://schemas.microsoft.com/office/drawing/2014/main" id="{E2EC660C-E0F0-446A-F4D7-887723CDCF8E}"/>
              </a:ext>
            </a:extLst>
          </p:cNvPr>
          <p:cNvCxnSpPr>
            <a:cxnSpLocks/>
          </p:cNvCxnSpPr>
          <p:nvPr/>
        </p:nvCxnSpPr>
        <p:spPr bwMode="gray">
          <a:xfrm flipH="1">
            <a:off x="3924571" y="2375006"/>
            <a:ext cx="557971" cy="203260"/>
          </a:xfrm>
          <a:prstGeom prst="line">
            <a:avLst/>
          </a:prstGeom>
          <a:noFill/>
          <a:ln w="12700">
            <a:solidFill>
              <a:srgbClr val="003264"/>
            </a:solidFill>
            <a:prstDash val="solid"/>
            <a:miter lim="800000"/>
            <a:headEnd type="triangle" w="med" len="med"/>
            <a:tailEnd type="none"/>
          </a:ln>
        </p:spPr>
      </p:cxnSp>
      <p:sp>
        <p:nvSpPr>
          <p:cNvPr id="232" name="Text">
            <a:extLst>
              <a:ext uri="{FF2B5EF4-FFF2-40B4-BE49-F238E27FC236}">
                <a16:creationId xmlns:a16="http://schemas.microsoft.com/office/drawing/2014/main" id="{37E22093-569A-F30B-5F75-A891B3F3F595}"/>
              </a:ext>
            </a:extLst>
          </p:cNvPr>
          <p:cNvSpPr/>
          <p:nvPr/>
        </p:nvSpPr>
        <p:spPr bwMode="gray">
          <a:xfrm>
            <a:off x="3853371" y="207469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sp>
        <p:nvSpPr>
          <p:cNvPr id="233" name="Text 3">
            <a:extLst>
              <a:ext uri="{FF2B5EF4-FFF2-40B4-BE49-F238E27FC236}">
                <a16:creationId xmlns:a16="http://schemas.microsoft.com/office/drawing/2014/main" id="{832559C0-3E48-DF5F-F105-8903049AD899}"/>
              </a:ext>
            </a:extLst>
          </p:cNvPr>
          <p:cNvSpPr txBox="1">
            <a:spLocks/>
          </p:cNvSpPr>
          <p:nvPr/>
        </p:nvSpPr>
        <p:spPr bwMode="gray">
          <a:xfrm>
            <a:off x="6162869" y="1625465"/>
            <a:ext cx="4583131" cy="322429"/>
          </a:xfrm>
          <a:prstGeom prst="rect">
            <a:avLst/>
          </a:prstGeom>
          <a:solidFill>
            <a:srgbClr val="003264"/>
          </a:solidFill>
        </p:spPr>
        <p:txBody>
          <a:bodyPr vert="horz" lIns="180000" tIns="0" rIns="144000" bIns="0" rtlCol="0" anchor="ctr">
            <a:noAutofit/>
          </a:bodyPr>
          <a:lstStyle>
            <a:lvl1pPr marL="0" indent="0" algn="l" defTabSz="914400" rtl="0" eaLnBrk="1" latinLnBrk="0" hangingPunct="1">
              <a:lnSpc>
                <a:spcPct val="100000"/>
              </a:lnSpc>
              <a:spcBef>
                <a:spcPts val="0"/>
              </a:spcBef>
              <a:spcAft>
                <a:spcPts val="1000"/>
              </a:spcAft>
              <a:buClr>
                <a:schemeClr val="accent2"/>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2"/>
              </a:buClr>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18700"/>
              </a:buClr>
              <a:buSzTx/>
              <a:buFont typeface="Arial" panose="020B0604020202020204" pitchFamily="34" charset="0"/>
              <a:buNone/>
              <a:tabLst/>
              <a:defRPr/>
            </a:pPr>
            <a:r>
              <a:rPr kumimoji="0" lang="de-DE" sz="1200" b="0" i="0" u="none" strike="noStrike" kern="1200" cap="none" spc="0" normalizeH="0" baseline="0" noProof="0">
                <a:ln>
                  <a:noFill/>
                </a:ln>
                <a:solidFill>
                  <a:sysClr val="window" lastClr="FFFFFF"/>
                </a:solidFill>
                <a:effectLst/>
                <a:uLnTx/>
                <a:uFillTx/>
                <a:latin typeface="Montserrat" pitchFamily="2" charset="77"/>
              </a:rPr>
              <a:t>Beschreibung</a:t>
            </a:r>
          </a:p>
        </p:txBody>
      </p:sp>
      <p:graphicFrame>
        <p:nvGraphicFramePr>
          <p:cNvPr id="234" name="Inhaltsplatzhalter 28">
            <a:extLst>
              <a:ext uri="{FF2B5EF4-FFF2-40B4-BE49-F238E27FC236}">
                <a16:creationId xmlns:a16="http://schemas.microsoft.com/office/drawing/2014/main" id="{B55BB339-0353-FC45-E328-E22E4F5FE376}"/>
              </a:ext>
            </a:extLst>
          </p:cNvPr>
          <p:cNvGraphicFramePr>
            <a:graphicFrameLocks/>
          </p:cNvGraphicFramePr>
          <p:nvPr>
            <p:extLst>
              <p:ext uri="{D42A27DB-BD31-4B8C-83A1-F6EECF244321}">
                <p14:modId xmlns:p14="http://schemas.microsoft.com/office/powerpoint/2010/main" val="2695364488"/>
              </p:ext>
            </p:extLst>
          </p:nvPr>
        </p:nvGraphicFramePr>
        <p:xfrm>
          <a:off x="6162869" y="1999480"/>
          <a:ext cx="2270067" cy="1511399"/>
        </p:xfrm>
        <a:graphic>
          <a:graphicData uri="http://schemas.openxmlformats.org/drawingml/2006/chart">
            <c:chart xmlns:c="http://schemas.openxmlformats.org/drawingml/2006/chart" xmlns:r="http://schemas.openxmlformats.org/officeDocument/2006/relationships" r:id="rId5"/>
          </a:graphicData>
        </a:graphic>
      </p:graphicFrame>
      <p:cxnSp>
        <p:nvCxnSpPr>
          <p:cNvPr id="235" name="Line">
            <a:extLst>
              <a:ext uri="{FF2B5EF4-FFF2-40B4-BE49-F238E27FC236}">
                <a16:creationId xmlns:a16="http://schemas.microsoft.com/office/drawing/2014/main" id="{F4B16636-B710-FE6B-2E4D-16D4D5FAF0D5}"/>
              </a:ext>
            </a:extLst>
          </p:cNvPr>
          <p:cNvCxnSpPr>
            <a:cxnSpLocks/>
          </p:cNvCxnSpPr>
          <p:nvPr/>
        </p:nvCxnSpPr>
        <p:spPr bwMode="gray">
          <a:xfrm flipH="1">
            <a:off x="7000376" y="2375006"/>
            <a:ext cx="557971" cy="203260"/>
          </a:xfrm>
          <a:prstGeom prst="line">
            <a:avLst/>
          </a:prstGeom>
          <a:noFill/>
          <a:ln w="12700">
            <a:solidFill>
              <a:srgbClr val="003264"/>
            </a:solidFill>
            <a:prstDash val="solid"/>
            <a:miter lim="800000"/>
            <a:headEnd type="triangle" w="med" len="med"/>
            <a:tailEnd type="none"/>
          </a:ln>
        </p:spPr>
      </p:cxnSp>
      <p:sp>
        <p:nvSpPr>
          <p:cNvPr id="236" name="Text">
            <a:extLst>
              <a:ext uri="{FF2B5EF4-FFF2-40B4-BE49-F238E27FC236}">
                <a16:creationId xmlns:a16="http://schemas.microsoft.com/office/drawing/2014/main" id="{2610069B-928F-FDD2-2E59-35A0766D4800}"/>
              </a:ext>
            </a:extLst>
          </p:cNvPr>
          <p:cNvSpPr/>
          <p:nvPr/>
        </p:nvSpPr>
        <p:spPr bwMode="gray">
          <a:xfrm>
            <a:off x="6929176" y="207469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graphicFrame>
        <p:nvGraphicFramePr>
          <p:cNvPr id="237" name="Inhaltsplatzhalter 28">
            <a:extLst>
              <a:ext uri="{FF2B5EF4-FFF2-40B4-BE49-F238E27FC236}">
                <a16:creationId xmlns:a16="http://schemas.microsoft.com/office/drawing/2014/main" id="{27EAFA5E-B5F4-AB5F-3970-AA093C18B58C}"/>
              </a:ext>
            </a:extLst>
          </p:cNvPr>
          <p:cNvGraphicFramePr>
            <a:graphicFrameLocks/>
          </p:cNvGraphicFramePr>
          <p:nvPr>
            <p:extLst>
              <p:ext uri="{D42A27DB-BD31-4B8C-83A1-F6EECF244321}">
                <p14:modId xmlns:p14="http://schemas.microsoft.com/office/powerpoint/2010/main" val="3532966768"/>
              </p:ext>
            </p:extLst>
          </p:nvPr>
        </p:nvGraphicFramePr>
        <p:xfrm>
          <a:off x="8475933" y="1999480"/>
          <a:ext cx="2270067" cy="1511399"/>
        </p:xfrm>
        <a:graphic>
          <a:graphicData uri="http://schemas.openxmlformats.org/drawingml/2006/chart">
            <c:chart xmlns:c="http://schemas.openxmlformats.org/drawingml/2006/chart" xmlns:r="http://schemas.openxmlformats.org/officeDocument/2006/relationships" r:id="rId6"/>
          </a:graphicData>
        </a:graphic>
      </p:graphicFrame>
      <p:cxnSp>
        <p:nvCxnSpPr>
          <p:cNvPr id="238" name="Line">
            <a:extLst>
              <a:ext uri="{FF2B5EF4-FFF2-40B4-BE49-F238E27FC236}">
                <a16:creationId xmlns:a16="http://schemas.microsoft.com/office/drawing/2014/main" id="{7B74CA89-FEFF-5CD4-CDF8-33A368E065E9}"/>
              </a:ext>
            </a:extLst>
          </p:cNvPr>
          <p:cNvCxnSpPr>
            <a:cxnSpLocks/>
          </p:cNvCxnSpPr>
          <p:nvPr/>
        </p:nvCxnSpPr>
        <p:spPr bwMode="gray">
          <a:xfrm flipH="1">
            <a:off x="9313440" y="2375006"/>
            <a:ext cx="557971" cy="203260"/>
          </a:xfrm>
          <a:prstGeom prst="line">
            <a:avLst/>
          </a:prstGeom>
          <a:noFill/>
          <a:ln w="12700">
            <a:solidFill>
              <a:srgbClr val="003264"/>
            </a:solidFill>
            <a:prstDash val="solid"/>
            <a:miter lim="800000"/>
            <a:headEnd type="triangle" w="med" len="med"/>
            <a:tailEnd type="none"/>
          </a:ln>
        </p:spPr>
      </p:cxnSp>
      <p:sp>
        <p:nvSpPr>
          <p:cNvPr id="239" name="Text">
            <a:extLst>
              <a:ext uri="{FF2B5EF4-FFF2-40B4-BE49-F238E27FC236}">
                <a16:creationId xmlns:a16="http://schemas.microsoft.com/office/drawing/2014/main" id="{B2A4FCB5-9FA8-BFC2-3EAE-71564F1CD6B8}"/>
              </a:ext>
            </a:extLst>
          </p:cNvPr>
          <p:cNvSpPr/>
          <p:nvPr/>
        </p:nvSpPr>
        <p:spPr bwMode="gray">
          <a:xfrm>
            <a:off x="9242240" y="207469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sp>
        <p:nvSpPr>
          <p:cNvPr id="240" name="Text 3">
            <a:extLst>
              <a:ext uri="{FF2B5EF4-FFF2-40B4-BE49-F238E27FC236}">
                <a16:creationId xmlns:a16="http://schemas.microsoft.com/office/drawing/2014/main" id="{8107AF29-D2FE-4B54-CA76-E95AD44E55AD}"/>
              </a:ext>
            </a:extLst>
          </p:cNvPr>
          <p:cNvSpPr txBox="1">
            <a:spLocks/>
          </p:cNvSpPr>
          <p:nvPr/>
        </p:nvSpPr>
        <p:spPr bwMode="gray">
          <a:xfrm>
            <a:off x="774000" y="3753055"/>
            <a:ext cx="4583131" cy="322429"/>
          </a:xfrm>
          <a:prstGeom prst="rect">
            <a:avLst/>
          </a:prstGeom>
          <a:solidFill>
            <a:srgbClr val="003264"/>
          </a:solidFill>
        </p:spPr>
        <p:txBody>
          <a:bodyPr vert="horz" lIns="180000" tIns="0" rIns="144000" bIns="0" rtlCol="0" anchor="ctr">
            <a:noAutofit/>
          </a:bodyPr>
          <a:lstStyle>
            <a:lvl1pPr marL="0" indent="0" algn="l" defTabSz="914400" rtl="0" eaLnBrk="1" latinLnBrk="0" hangingPunct="1">
              <a:lnSpc>
                <a:spcPct val="100000"/>
              </a:lnSpc>
              <a:spcBef>
                <a:spcPts val="0"/>
              </a:spcBef>
              <a:spcAft>
                <a:spcPts val="1000"/>
              </a:spcAft>
              <a:buClr>
                <a:schemeClr val="accent2"/>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2"/>
              </a:buClr>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18700"/>
              </a:buClr>
              <a:buSzTx/>
              <a:buFont typeface="Arial" panose="020B0604020202020204" pitchFamily="34" charset="0"/>
              <a:buNone/>
              <a:tabLst/>
              <a:defRPr/>
            </a:pPr>
            <a:r>
              <a:rPr kumimoji="0" lang="de-DE" sz="1200" b="0" i="0" u="none" strike="noStrike" kern="1200" cap="none" spc="0" normalizeH="0" baseline="0" noProof="0">
                <a:ln>
                  <a:noFill/>
                </a:ln>
                <a:solidFill>
                  <a:sysClr val="window" lastClr="FFFFFF"/>
                </a:solidFill>
                <a:effectLst/>
                <a:uLnTx/>
                <a:uFillTx/>
                <a:latin typeface="Montserrat" pitchFamily="2" charset="77"/>
              </a:rPr>
              <a:t>Beschreibung</a:t>
            </a:r>
          </a:p>
        </p:txBody>
      </p:sp>
      <p:graphicFrame>
        <p:nvGraphicFramePr>
          <p:cNvPr id="241" name="Inhaltsplatzhalter 28">
            <a:extLst>
              <a:ext uri="{FF2B5EF4-FFF2-40B4-BE49-F238E27FC236}">
                <a16:creationId xmlns:a16="http://schemas.microsoft.com/office/drawing/2014/main" id="{69C62EEA-42D5-1ED1-080A-87E8E6198C99}"/>
              </a:ext>
            </a:extLst>
          </p:cNvPr>
          <p:cNvGraphicFramePr>
            <a:graphicFrameLocks/>
          </p:cNvGraphicFramePr>
          <p:nvPr>
            <p:extLst>
              <p:ext uri="{D42A27DB-BD31-4B8C-83A1-F6EECF244321}">
                <p14:modId xmlns:p14="http://schemas.microsoft.com/office/powerpoint/2010/main" val="2976772737"/>
              </p:ext>
            </p:extLst>
          </p:nvPr>
        </p:nvGraphicFramePr>
        <p:xfrm>
          <a:off x="774000" y="4127070"/>
          <a:ext cx="2270067" cy="1511399"/>
        </p:xfrm>
        <a:graphic>
          <a:graphicData uri="http://schemas.openxmlformats.org/drawingml/2006/chart">
            <c:chart xmlns:c="http://schemas.openxmlformats.org/drawingml/2006/chart" xmlns:r="http://schemas.openxmlformats.org/officeDocument/2006/relationships" r:id="rId7"/>
          </a:graphicData>
        </a:graphic>
      </p:graphicFrame>
      <p:cxnSp>
        <p:nvCxnSpPr>
          <p:cNvPr id="242" name="Line">
            <a:extLst>
              <a:ext uri="{FF2B5EF4-FFF2-40B4-BE49-F238E27FC236}">
                <a16:creationId xmlns:a16="http://schemas.microsoft.com/office/drawing/2014/main" id="{1FA65894-61F0-2A6D-66DC-6B5BB3748134}"/>
              </a:ext>
            </a:extLst>
          </p:cNvPr>
          <p:cNvCxnSpPr>
            <a:cxnSpLocks/>
          </p:cNvCxnSpPr>
          <p:nvPr/>
        </p:nvCxnSpPr>
        <p:spPr bwMode="gray">
          <a:xfrm flipH="1">
            <a:off x="1611507" y="4502596"/>
            <a:ext cx="557971" cy="203260"/>
          </a:xfrm>
          <a:prstGeom prst="line">
            <a:avLst/>
          </a:prstGeom>
          <a:noFill/>
          <a:ln w="12700">
            <a:solidFill>
              <a:srgbClr val="003264"/>
            </a:solidFill>
            <a:prstDash val="solid"/>
            <a:miter lim="800000"/>
            <a:headEnd type="triangle" w="med" len="med"/>
            <a:tailEnd type="none"/>
          </a:ln>
        </p:spPr>
      </p:cxnSp>
      <p:sp>
        <p:nvSpPr>
          <p:cNvPr id="243" name="Text">
            <a:extLst>
              <a:ext uri="{FF2B5EF4-FFF2-40B4-BE49-F238E27FC236}">
                <a16:creationId xmlns:a16="http://schemas.microsoft.com/office/drawing/2014/main" id="{9A664E21-3266-2DBD-FAB3-E68A11D03BB1}"/>
              </a:ext>
            </a:extLst>
          </p:cNvPr>
          <p:cNvSpPr/>
          <p:nvPr/>
        </p:nvSpPr>
        <p:spPr bwMode="gray">
          <a:xfrm>
            <a:off x="1540307" y="420228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graphicFrame>
        <p:nvGraphicFramePr>
          <p:cNvPr id="244" name="Inhaltsplatzhalter 28">
            <a:extLst>
              <a:ext uri="{FF2B5EF4-FFF2-40B4-BE49-F238E27FC236}">
                <a16:creationId xmlns:a16="http://schemas.microsoft.com/office/drawing/2014/main" id="{B9EDB703-60C6-AF24-078F-BE3C010363BD}"/>
              </a:ext>
            </a:extLst>
          </p:cNvPr>
          <p:cNvGraphicFramePr>
            <a:graphicFrameLocks/>
          </p:cNvGraphicFramePr>
          <p:nvPr>
            <p:extLst>
              <p:ext uri="{D42A27DB-BD31-4B8C-83A1-F6EECF244321}">
                <p14:modId xmlns:p14="http://schemas.microsoft.com/office/powerpoint/2010/main" val="251666978"/>
              </p:ext>
            </p:extLst>
          </p:nvPr>
        </p:nvGraphicFramePr>
        <p:xfrm>
          <a:off x="3087064" y="4127070"/>
          <a:ext cx="2270067" cy="1511399"/>
        </p:xfrm>
        <a:graphic>
          <a:graphicData uri="http://schemas.openxmlformats.org/drawingml/2006/chart">
            <c:chart xmlns:c="http://schemas.openxmlformats.org/drawingml/2006/chart" xmlns:r="http://schemas.openxmlformats.org/officeDocument/2006/relationships" r:id="rId8"/>
          </a:graphicData>
        </a:graphic>
      </p:graphicFrame>
      <p:cxnSp>
        <p:nvCxnSpPr>
          <p:cNvPr id="245" name="Line">
            <a:extLst>
              <a:ext uri="{FF2B5EF4-FFF2-40B4-BE49-F238E27FC236}">
                <a16:creationId xmlns:a16="http://schemas.microsoft.com/office/drawing/2014/main" id="{AF2A4461-9A0A-B196-105A-0933C04F1CF7}"/>
              </a:ext>
            </a:extLst>
          </p:cNvPr>
          <p:cNvCxnSpPr>
            <a:cxnSpLocks/>
          </p:cNvCxnSpPr>
          <p:nvPr/>
        </p:nvCxnSpPr>
        <p:spPr bwMode="gray">
          <a:xfrm flipH="1">
            <a:off x="3924571" y="4502596"/>
            <a:ext cx="557971" cy="203260"/>
          </a:xfrm>
          <a:prstGeom prst="line">
            <a:avLst/>
          </a:prstGeom>
          <a:noFill/>
          <a:ln w="12700">
            <a:solidFill>
              <a:srgbClr val="003264"/>
            </a:solidFill>
            <a:prstDash val="solid"/>
            <a:miter lim="800000"/>
            <a:headEnd type="triangle" w="med" len="med"/>
            <a:tailEnd type="none"/>
          </a:ln>
        </p:spPr>
      </p:cxnSp>
      <p:sp>
        <p:nvSpPr>
          <p:cNvPr id="246" name="Text">
            <a:extLst>
              <a:ext uri="{FF2B5EF4-FFF2-40B4-BE49-F238E27FC236}">
                <a16:creationId xmlns:a16="http://schemas.microsoft.com/office/drawing/2014/main" id="{4ACAD87C-F24E-1DDC-8298-12F261AE42B6}"/>
              </a:ext>
            </a:extLst>
          </p:cNvPr>
          <p:cNvSpPr/>
          <p:nvPr/>
        </p:nvSpPr>
        <p:spPr bwMode="gray">
          <a:xfrm>
            <a:off x="3853371" y="420228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sp>
        <p:nvSpPr>
          <p:cNvPr id="247" name="Text 3">
            <a:extLst>
              <a:ext uri="{FF2B5EF4-FFF2-40B4-BE49-F238E27FC236}">
                <a16:creationId xmlns:a16="http://schemas.microsoft.com/office/drawing/2014/main" id="{AF7338C3-B22D-463F-0294-6836A2E023B7}"/>
              </a:ext>
            </a:extLst>
          </p:cNvPr>
          <p:cNvSpPr txBox="1">
            <a:spLocks/>
          </p:cNvSpPr>
          <p:nvPr/>
        </p:nvSpPr>
        <p:spPr bwMode="gray">
          <a:xfrm>
            <a:off x="6162869" y="3753055"/>
            <a:ext cx="4583131" cy="322429"/>
          </a:xfrm>
          <a:prstGeom prst="rect">
            <a:avLst/>
          </a:prstGeom>
          <a:solidFill>
            <a:srgbClr val="003264"/>
          </a:solidFill>
        </p:spPr>
        <p:txBody>
          <a:bodyPr vert="horz" lIns="180000" tIns="0" rIns="144000" bIns="0" rtlCol="0" anchor="ctr">
            <a:noAutofit/>
          </a:bodyPr>
          <a:lstStyle>
            <a:lvl1pPr marL="0" indent="0" algn="l" defTabSz="914400" rtl="0" eaLnBrk="1" latinLnBrk="0" hangingPunct="1">
              <a:lnSpc>
                <a:spcPct val="100000"/>
              </a:lnSpc>
              <a:spcBef>
                <a:spcPts val="0"/>
              </a:spcBef>
              <a:spcAft>
                <a:spcPts val="1000"/>
              </a:spcAft>
              <a:buClr>
                <a:schemeClr val="accent2"/>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2"/>
              </a:buClr>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2"/>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18700"/>
              </a:buClr>
              <a:buSzTx/>
              <a:buFont typeface="Arial" panose="020B0604020202020204" pitchFamily="34" charset="0"/>
              <a:buNone/>
              <a:tabLst/>
              <a:defRPr/>
            </a:pPr>
            <a:r>
              <a:rPr kumimoji="0" lang="de-DE" sz="1200" b="0" i="0" u="none" strike="noStrike" kern="1200" cap="none" spc="0" normalizeH="0" baseline="0" noProof="0">
                <a:ln>
                  <a:noFill/>
                </a:ln>
                <a:solidFill>
                  <a:sysClr val="window" lastClr="FFFFFF"/>
                </a:solidFill>
                <a:effectLst/>
                <a:uLnTx/>
                <a:uFillTx/>
                <a:latin typeface="Montserrat" pitchFamily="2" charset="77"/>
              </a:rPr>
              <a:t>Beschreibung</a:t>
            </a:r>
          </a:p>
        </p:txBody>
      </p:sp>
      <p:graphicFrame>
        <p:nvGraphicFramePr>
          <p:cNvPr id="248" name="Inhaltsplatzhalter 28">
            <a:extLst>
              <a:ext uri="{FF2B5EF4-FFF2-40B4-BE49-F238E27FC236}">
                <a16:creationId xmlns:a16="http://schemas.microsoft.com/office/drawing/2014/main" id="{5286E233-59C9-4169-93B8-9AC94753F5C1}"/>
              </a:ext>
            </a:extLst>
          </p:cNvPr>
          <p:cNvGraphicFramePr>
            <a:graphicFrameLocks/>
          </p:cNvGraphicFramePr>
          <p:nvPr>
            <p:extLst>
              <p:ext uri="{D42A27DB-BD31-4B8C-83A1-F6EECF244321}">
                <p14:modId xmlns:p14="http://schemas.microsoft.com/office/powerpoint/2010/main" val="696604704"/>
              </p:ext>
            </p:extLst>
          </p:nvPr>
        </p:nvGraphicFramePr>
        <p:xfrm>
          <a:off x="6162869" y="4127070"/>
          <a:ext cx="2270067" cy="1511399"/>
        </p:xfrm>
        <a:graphic>
          <a:graphicData uri="http://schemas.openxmlformats.org/drawingml/2006/chart">
            <c:chart xmlns:c="http://schemas.openxmlformats.org/drawingml/2006/chart" xmlns:r="http://schemas.openxmlformats.org/officeDocument/2006/relationships" r:id="rId9"/>
          </a:graphicData>
        </a:graphic>
      </p:graphicFrame>
      <p:cxnSp>
        <p:nvCxnSpPr>
          <p:cNvPr id="249" name="Line">
            <a:extLst>
              <a:ext uri="{FF2B5EF4-FFF2-40B4-BE49-F238E27FC236}">
                <a16:creationId xmlns:a16="http://schemas.microsoft.com/office/drawing/2014/main" id="{3E9B1AFE-B897-C4BA-CE46-CF72ACBDF5B9}"/>
              </a:ext>
            </a:extLst>
          </p:cNvPr>
          <p:cNvCxnSpPr>
            <a:cxnSpLocks/>
          </p:cNvCxnSpPr>
          <p:nvPr/>
        </p:nvCxnSpPr>
        <p:spPr bwMode="gray">
          <a:xfrm flipH="1">
            <a:off x="7000376" y="4502596"/>
            <a:ext cx="557971" cy="203260"/>
          </a:xfrm>
          <a:prstGeom prst="line">
            <a:avLst/>
          </a:prstGeom>
          <a:noFill/>
          <a:ln w="12700">
            <a:solidFill>
              <a:srgbClr val="003264"/>
            </a:solidFill>
            <a:prstDash val="solid"/>
            <a:miter lim="800000"/>
            <a:headEnd type="triangle" w="med" len="med"/>
            <a:tailEnd type="none"/>
          </a:ln>
        </p:spPr>
      </p:cxnSp>
      <p:sp>
        <p:nvSpPr>
          <p:cNvPr id="250" name="Text">
            <a:extLst>
              <a:ext uri="{FF2B5EF4-FFF2-40B4-BE49-F238E27FC236}">
                <a16:creationId xmlns:a16="http://schemas.microsoft.com/office/drawing/2014/main" id="{34A0217B-CA3A-176F-15CC-B76CFA7036C8}"/>
              </a:ext>
            </a:extLst>
          </p:cNvPr>
          <p:cNvSpPr/>
          <p:nvPr/>
        </p:nvSpPr>
        <p:spPr bwMode="gray">
          <a:xfrm>
            <a:off x="6929176" y="420228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graphicFrame>
        <p:nvGraphicFramePr>
          <p:cNvPr id="251" name="Inhaltsplatzhalter 28">
            <a:extLst>
              <a:ext uri="{FF2B5EF4-FFF2-40B4-BE49-F238E27FC236}">
                <a16:creationId xmlns:a16="http://schemas.microsoft.com/office/drawing/2014/main" id="{471E7BAA-DE3D-7BCE-BC2A-3B54B6BB744C}"/>
              </a:ext>
            </a:extLst>
          </p:cNvPr>
          <p:cNvGraphicFramePr>
            <a:graphicFrameLocks/>
          </p:cNvGraphicFramePr>
          <p:nvPr>
            <p:extLst>
              <p:ext uri="{D42A27DB-BD31-4B8C-83A1-F6EECF244321}">
                <p14:modId xmlns:p14="http://schemas.microsoft.com/office/powerpoint/2010/main" val="4146694812"/>
              </p:ext>
            </p:extLst>
          </p:nvPr>
        </p:nvGraphicFramePr>
        <p:xfrm>
          <a:off x="8475933" y="4127070"/>
          <a:ext cx="2270067" cy="1511399"/>
        </p:xfrm>
        <a:graphic>
          <a:graphicData uri="http://schemas.openxmlformats.org/drawingml/2006/chart">
            <c:chart xmlns:c="http://schemas.openxmlformats.org/drawingml/2006/chart" xmlns:r="http://schemas.openxmlformats.org/officeDocument/2006/relationships" r:id="rId10"/>
          </a:graphicData>
        </a:graphic>
      </p:graphicFrame>
      <p:cxnSp>
        <p:nvCxnSpPr>
          <p:cNvPr id="252" name="Line">
            <a:extLst>
              <a:ext uri="{FF2B5EF4-FFF2-40B4-BE49-F238E27FC236}">
                <a16:creationId xmlns:a16="http://schemas.microsoft.com/office/drawing/2014/main" id="{C199CD26-5462-C9A6-CBBD-340FBE599F09}"/>
              </a:ext>
            </a:extLst>
          </p:cNvPr>
          <p:cNvCxnSpPr>
            <a:cxnSpLocks/>
          </p:cNvCxnSpPr>
          <p:nvPr/>
        </p:nvCxnSpPr>
        <p:spPr bwMode="gray">
          <a:xfrm flipH="1">
            <a:off x="9313440" y="4502596"/>
            <a:ext cx="557971" cy="203260"/>
          </a:xfrm>
          <a:prstGeom prst="line">
            <a:avLst/>
          </a:prstGeom>
          <a:noFill/>
          <a:ln w="12700">
            <a:solidFill>
              <a:srgbClr val="003264"/>
            </a:solidFill>
            <a:prstDash val="solid"/>
            <a:miter lim="800000"/>
            <a:headEnd type="triangle" w="med" len="med"/>
            <a:tailEnd type="none"/>
          </a:ln>
        </p:spPr>
      </p:cxnSp>
      <p:sp>
        <p:nvSpPr>
          <p:cNvPr id="253" name="Text">
            <a:extLst>
              <a:ext uri="{FF2B5EF4-FFF2-40B4-BE49-F238E27FC236}">
                <a16:creationId xmlns:a16="http://schemas.microsoft.com/office/drawing/2014/main" id="{3B6AC42A-12D0-B667-DBD6-9078CFABE1DF}"/>
              </a:ext>
            </a:extLst>
          </p:cNvPr>
          <p:cNvSpPr/>
          <p:nvPr/>
        </p:nvSpPr>
        <p:spPr bwMode="gray">
          <a:xfrm>
            <a:off x="9242240" y="4202284"/>
            <a:ext cx="705097" cy="244082"/>
          </a:xfrm>
          <a:prstGeom prst="rect">
            <a:avLst/>
          </a:prstGeom>
          <a:noFill/>
          <a:ln w="12700">
            <a:noFill/>
            <a:round/>
            <a:headEnd/>
            <a:tailEnd/>
          </a:ln>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264"/>
                </a:solidFill>
                <a:effectLst/>
                <a:uLnTx/>
                <a:uFillTx/>
                <a:latin typeface="Montserrat" pitchFamily="2" charset="77"/>
              </a:rPr>
              <a:t>+ 12,5 %</a:t>
            </a:r>
          </a:p>
        </p:txBody>
      </p:sp>
    </p:spTree>
    <p:extLst>
      <p:ext uri="{BB962C8B-B14F-4D97-AF65-F5344CB8AC3E}">
        <p14:creationId xmlns:p14="http://schemas.microsoft.com/office/powerpoint/2010/main" val="37567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82D05E-1328-6390-F54C-59ADC02BFC70}"/>
              </a:ext>
            </a:extLst>
          </p:cNvPr>
          <p:cNvSpPr>
            <a:spLocks noGrp="1"/>
          </p:cNvSpPr>
          <p:nvPr>
            <p:ph type="title"/>
          </p:nvPr>
        </p:nvSpPr>
        <p:spPr/>
        <p:txBody>
          <a:bodyPr/>
          <a:lstStyle/>
          <a:p>
            <a:r>
              <a:rPr lang="de-DE"/>
              <a:t>Grafiken</a:t>
            </a:r>
          </a:p>
        </p:txBody>
      </p:sp>
      <p:sp>
        <p:nvSpPr>
          <p:cNvPr id="3" name="Date Placeholder 2">
            <a:extLst>
              <a:ext uri="{FF2B5EF4-FFF2-40B4-BE49-F238E27FC236}">
                <a16:creationId xmlns:a16="http://schemas.microsoft.com/office/drawing/2014/main" id="{039EF628-E143-3986-91D4-589D58927086}"/>
              </a:ext>
            </a:extLst>
          </p:cNvPr>
          <p:cNvSpPr>
            <a:spLocks noGrp="1"/>
          </p:cNvSpPr>
          <p:nvPr>
            <p:ph type="dt" sz="half" idx="10"/>
          </p:nvPr>
        </p:nvSpPr>
        <p:spPr/>
        <p:txBody>
          <a:bodyPr/>
          <a:lstStyle/>
          <a:p>
            <a:fld id="{79760C12-326F-7F49-8FA9-E6BAF5F7C7EE}" type="datetime1">
              <a:rPr lang="de-DE" smtClean="0"/>
              <a:pPr/>
              <a:t>30.08.22</a:t>
            </a:fld>
            <a:endParaRPr lang="de-DE"/>
          </a:p>
        </p:txBody>
      </p:sp>
      <p:sp>
        <p:nvSpPr>
          <p:cNvPr id="4" name="Footer Placeholder 3">
            <a:extLst>
              <a:ext uri="{FF2B5EF4-FFF2-40B4-BE49-F238E27FC236}">
                <a16:creationId xmlns:a16="http://schemas.microsoft.com/office/drawing/2014/main" id="{6113D681-702C-1161-5912-2904D3598A52}"/>
              </a:ext>
            </a:extLst>
          </p:cNvPr>
          <p:cNvSpPr>
            <a:spLocks noGrp="1"/>
          </p:cNvSpPr>
          <p:nvPr>
            <p:ph type="ftr" sz="quarter" idx="11"/>
          </p:nvPr>
        </p:nvSpPr>
        <p:spPr/>
        <p:txBody>
          <a:bodyPr/>
          <a:lstStyle/>
          <a:p>
            <a:r>
              <a:rPr lang="en-GB"/>
              <a:t>Schülerhilfe Redesign Master 2022</a:t>
            </a:r>
          </a:p>
        </p:txBody>
      </p:sp>
      <p:sp>
        <p:nvSpPr>
          <p:cNvPr id="5" name="Slide Number Placeholder 4">
            <a:extLst>
              <a:ext uri="{FF2B5EF4-FFF2-40B4-BE49-F238E27FC236}">
                <a16:creationId xmlns:a16="http://schemas.microsoft.com/office/drawing/2014/main" id="{BBAFAAE8-95F7-B9E6-6828-6237BF683212}"/>
              </a:ext>
            </a:extLst>
          </p:cNvPr>
          <p:cNvSpPr>
            <a:spLocks noGrp="1"/>
          </p:cNvSpPr>
          <p:nvPr>
            <p:ph type="sldNum" idx="12"/>
          </p:nvPr>
        </p:nvSpPr>
        <p:spPr/>
        <p:txBody>
          <a:bodyPr/>
          <a:lstStyle/>
          <a:p>
            <a:fld id="{00000000-1234-1234-1234-123412341234}" type="slidenum">
              <a:rPr lang="de" smtClean="0"/>
              <a:pPr/>
              <a:t>39</a:t>
            </a:fld>
            <a:endParaRPr lang="de"/>
          </a:p>
        </p:txBody>
      </p:sp>
    </p:spTree>
    <p:extLst>
      <p:ext uri="{BB962C8B-B14F-4D97-AF65-F5344CB8AC3E}">
        <p14:creationId xmlns:p14="http://schemas.microsoft.com/office/powerpoint/2010/main" val="233678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pPr/>
              <a:t>30.08.22</a:t>
            </a:fld>
            <a:endParaRPr lang="de-DE" dirty="0"/>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dirty="0" err="1"/>
              <a:t>Schülerhilfe</a:t>
            </a:r>
            <a:r>
              <a:rPr lang="en-GB"/>
              <a:t> Redesign Master 2022</a:t>
            </a:r>
            <a:endParaRPr lang="en-GB" dirty="0"/>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4</a:t>
            </a:fld>
            <a:endParaRPr lang="de" dirty="0"/>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2955818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5D1E-EA66-384B-901D-9C0FB5D0FCAD}"/>
              </a:ext>
            </a:extLst>
          </p:cNvPr>
          <p:cNvSpPr>
            <a:spLocks noGrp="1"/>
          </p:cNvSpPr>
          <p:nvPr>
            <p:ph type="title"/>
          </p:nvPr>
        </p:nvSpPr>
        <p:spPr/>
        <p:txBody>
          <a:bodyPr/>
          <a:lstStyle/>
          <a:p>
            <a:r>
              <a:rPr lang="de-DE"/>
              <a:t>Icons</a:t>
            </a:r>
          </a:p>
        </p:txBody>
      </p:sp>
      <p:sp>
        <p:nvSpPr>
          <p:cNvPr id="8" name="Text Placeholder 7">
            <a:extLst>
              <a:ext uri="{FF2B5EF4-FFF2-40B4-BE49-F238E27FC236}">
                <a16:creationId xmlns:a16="http://schemas.microsoft.com/office/drawing/2014/main" id="{93485B5A-F7AA-E631-2D2F-EE1C78F45898}"/>
              </a:ext>
            </a:extLst>
          </p:cNvPr>
          <p:cNvSpPr>
            <a:spLocks noGrp="1"/>
          </p:cNvSpPr>
          <p:nvPr>
            <p:ph type="body" sz="quarter" idx="17"/>
          </p:nvPr>
        </p:nvSpPr>
        <p:spPr/>
        <p:txBody>
          <a:bodyPr/>
          <a:lstStyle/>
          <a:p>
            <a:r>
              <a:rPr lang="de-DE"/>
              <a:t>Zur freien Verwendung</a:t>
            </a:r>
          </a:p>
        </p:txBody>
      </p:sp>
      <p:pic>
        <p:nvPicPr>
          <p:cNvPr id="10" name="Picture 9">
            <a:extLst>
              <a:ext uri="{FF2B5EF4-FFF2-40B4-BE49-F238E27FC236}">
                <a16:creationId xmlns:a16="http://schemas.microsoft.com/office/drawing/2014/main" id="{C1F1EB34-AFC0-3241-93DD-7E84AA4A34F1}"/>
              </a:ext>
            </a:extLst>
          </p:cNvPr>
          <p:cNvPicPr>
            <a:picLocks noChangeAspect="1"/>
          </p:cNvPicPr>
          <p:nvPr/>
        </p:nvPicPr>
        <p:blipFill>
          <a:blip r:embed="rId2"/>
          <a:stretch>
            <a:fillRect/>
          </a:stretch>
        </p:blipFill>
        <p:spPr>
          <a:xfrm>
            <a:off x="8981988" y="1"/>
            <a:ext cx="1764012" cy="811262"/>
          </a:xfrm>
          <a:prstGeom prst="rect">
            <a:avLst/>
          </a:prstGeom>
        </p:spPr>
      </p:pic>
      <p:pic>
        <p:nvPicPr>
          <p:cNvPr id="5" name="Picture 4">
            <a:extLst>
              <a:ext uri="{FF2B5EF4-FFF2-40B4-BE49-F238E27FC236}">
                <a16:creationId xmlns:a16="http://schemas.microsoft.com/office/drawing/2014/main" id="{D39428E0-CDDC-9731-3ED6-1FE5F4C15882}"/>
              </a:ext>
            </a:extLst>
          </p:cNvPr>
          <p:cNvPicPr>
            <a:picLocks noChangeAspect="1"/>
          </p:cNvPicPr>
          <p:nvPr/>
        </p:nvPicPr>
        <p:blipFill>
          <a:blip r:embed="rId3"/>
          <a:stretch>
            <a:fillRect/>
          </a:stretch>
        </p:blipFill>
        <p:spPr>
          <a:xfrm>
            <a:off x="774000" y="1620000"/>
            <a:ext cx="360000" cy="360000"/>
          </a:xfrm>
          <a:prstGeom prst="rect">
            <a:avLst/>
          </a:prstGeom>
        </p:spPr>
      </p:pic>
      <p:pic>
        <p:nvPicPr>
          <p:cNvPr id="15" name="Picture 14">
            <a:extLst>
              <a:ext uri="{FF2B5EF4-FFF2-40B4-BE49-F238E27FC236}">
                <a16:creationId xmlns:a16="http://schemas.microsoft.com/office/drawing/2014/main" id="{78794308-068D-1A91-3269-20CAE8B8C1FE}"/>
              </a:ext>
            </a:extLst>
          </p:cNvPr>
          <p:cNvPicPr>
            <a:picLocks noChangeAspect="1"/>
          </p:cNvPicPr>
          <p:nvPr/>
        </p:nvPicPr>
        <p:blipFill>
          <a:blip r:embed="rId4"/>
          <a:stretch>
            <a:fillRect/>
          </a:stretch>
        </p:blipFill>
        <p:spPr>
          <a:xfrm>
            <a:off x="1279895" y="1620000"/>
            <a:ext cx="360000" cy="360000"/>
          </a:xfrm>
          <a:prstGeom prst="rect">
            <a:avLst/>
          </a:prstGeom>
        </p:spPr>
      </p:pic>
      <p:pic>
        <p:nvPicPr>
          <p:cNvPr id="19" name="Picture 18">
            <a:extLst>
              <a:ext uri="{FF2B5EF4-FFF2-40B4-BE49-F238E27FC236}">
                <a16:creationId xmlns:a16="http://schemas.microsoft.com/office/drawing/2014/main" id="{499F373C-52C5-CFBA-0DC8-54106161270F}"/>
              </a:ext>
            </a:extLst>
          </p:cNvPr>
          <p:cNvPicPr>
            <a:picLocks noChangeAspect="1"/>
          </p:cNvPicPr>
          <p:nvPr/>
        </p:nvPicPr>
        <p:blipFill>
          <a:blip r:embed="rId5"/>
          <a:stretch>
            <a:fillRect/>
          </a:stretch>
        </p:blipFill>
        <p:spPr>
          <a:xfrm>
            <a:off x="1785790" y="1620000"/>
            <a:ext cx="360000" cy="360000"/>
          </a:xfrm>
          <a:prstGeom prst="rect">
            <a:avLst/>
          </a:prstGeom>
        </p:spPr>
      </p:pic>
      <p:pic>
        <p:nvPicPr>
          <p:cNvPr id="23" name="Picture 22">
            <a:extLst>
              <a:ext uri="{FF2B5EF4-FFF2-40B4-BE49-F238E27FC236}">
                <a16:creationId xmlns:a16="http://schemas.microsoft.com/office/drawing/2014/main" id="{832582BC-A3D0-5356-CF5E-70BBB789ADE5}"/>
              </a:ext>
            </a:extLst>
          </p:cNvPr>
          <p:cNvPicPr>
            <a:picLocks noChangeAspect="1"/>
          </p:cNvPicPr>
          <p:nvPr/>
        </p:nvPicPr>
        <p:blipFill>
          <a:blip r:embed="rId6"/>
          <a:stretch>
            <a:fillRect/>
          </a:stretch>
        </p:blipFill>
        <p:spPr>
          <a:xfrm>
            <a:off x="2291685" y="1620000"/>
            <a:ext cx="360000" cy="360000"/>
          </a:xfrm>
          <a:prstGeom prst="rect">
            <a:avLst/>
          </a:prstGeom>
        </p:spPr>
      </p:pic>
      <p:pic>
        <p:nvPicPr>
          <p:cNvPr id="27" name="Picture 26">
            <a:extLst>
              <a:ext uri="{FF2B5EF4-FFF2-40B4-BE49-F238E27FC236}">
                <a16:creationId xmlns:a16="http://schemas.microsoft.com/office/drawing/2014/main" id="{674DA87A-7B3E-290E-93E1-08E95E3E00FB}"/>
              </a:ext>
            </a:extLst>
          </p:cNvPr>
          <p:cNvPicPr>
            <a:picLocks noChangeAspect="1"/>
          </p:cNvPicPr>
          <p:nvPr/>
        </p:nvPicPr>
        <p:blipFill>
          <a:blip r:embed="rId7"/>
          <a:stretch>
            <a:fillRect/>
          </a:stretch>
        </p:blipFill>
        <p:spPr>
          <a:xfrm>
            <a:off x="2797580" y="1620000"/>
            <a:ext cx="360000" cy="360000"/>
          </a:xfrm>
          <a:prstGeom prst="rect">
            <a:avLst/>
          </a:prstGeom>
        </p:spPr>
      </p:pic>
      <p:pic>
        <p:nvPicPr>
          <p:cNvPr id="31" name="Picture 30">
            <a:extLst>
              <a:ext uri="{FF2B5EF4-FFF2-40B4-BE49-F238E27FC236}">
                <a16:creationId xmlns:a16="http://schemas.microsoft.com/office/drawing/2014/main" id="{67C57E26-823B-7D5B-455F-6C41A8E27DD4}"/>
              </a:ext>
            </a:extLst>
          </p:cNvPr>
          <p:cNvPicPr>
            <a:picLocks noChangeAspect="1"/>
          </p:cNvPicPr>
          <p:nvPr/>
        </p:nvPicPr>
        <p:blipFill>
          <a:blip r:embed="rId8"/>
          <a:stretch>
            <a:fillRect/>
          </a:stretch>
        </p:blipFill>
        <p:spPr>
          <a:xfrm>
            <a:off x="3303475" y="1620000"/>
            <a:ext cx="360000" cy="360000"/>
          </a:xfrm>
          <a:prstGeom prst="rect">
            <a:avLst/>
          </a:prstGeom>
        </p:spPr>
      </p:pic>
      <p:pic>
        <p:nvPicPr>
          <p:cNvPr id="35" name="Picture 34">
            <a:extLst>
              <a:ext uri="{FF2B5EF4-FFF2-40B4-BE49-F238E27FC236}">
                <a16:creationId xmlns:a16="http://schemas.microsoft.com/office/drawing/2014/main" id="{9B826BCD-4DDD-FE82-3DEA-177042256F8A}"/>
              </a:ext>
            </a:extLst>
          </p:cNvPr>
          <p:cNvPicPr>
            <a:picLocks noChangeAspect="1"/>
          </p:cNvPicPr>
          <p:nvPr/>
        </p:nvPicPr>
        <p:blipFill>
          <a:blip r:embed="rId9"/>
          <a:stretch>
            <a:fillRect/>
          </a:stretch>
        </p:blipFill>
        <p:spPr>
          <a:xfrm>
            <a:off x="3809370" y="1620000"/>
            <a:ext cx="360000" cy="360000"/>
          </a:xfrm>
          <a:prstGeom prst="rect">
            <a:avLst/>
          </a:prstGeom>
        </p:spPr>
      </p:pic>
      <p:pic>
        <p:nvPicPr>
          <p:cNvPr id="39" name="Picture 38">
            <a:extLst>
              <a:ext uri="{FF2B5EF4-FFF2-40B4-BE49-F238E27FC236}">
                <a16:creationId xmlns:a16="http://schemas.microsoft.com/office/drawing/2014/main" id="{F9149560-9AD2-2127-5980-C70DCF7E2BD9}"/>
              </a:ext>
            </a:extLst>
          </p:cNvPr>
          <p:cNvPicPr>
            <a:picLocks noChangeAspect="1"/>
          </p:cNvPicPr>
          <p:nvPr/>
        </p:nvPicPr>
        <p:blipFill>
          <a:blip r:embed="rId10"/>
          <a:stretch>
            <a:fillRect/>
          </a:stretch>
        </p:blipFill>
        <p:spPr>
          <a:xfrm>
            <a:off x="4821160" y="1620000"/>
            <a:ext cx="360000" cy="360000"/>
          </a:xfrm>
          <a:prstGeom prst="rect">
            <a:avLst/>
          </a:prstGeom>
        </p:spPr>
      </p:pic>
      <p:pic>
        <p:nvPicPr>
          <p:cNvPr id="43" name="Picture 42">
            <a:extLst>
              <a:ext uri="{FF2B5EF4-FFF2-40B4-BE49-F238E27FC236}">
                <a16:creationId xmlns:a16="http://schemas.microsoft.com/office/drawing/2014/main" id="{6D2E4FEC-8C98-DAA9-3013-3D72D5F9DB9B}"/>
              </a:ext>
            </a:extLst>
          </p:cNvPr>
          <p:cNvPicPr>
            <a:picLocks noChangeAspect="1"/>
          </p:cNvPicPr>
          <p:nvPr/>
        </p:nvPicPr>
        <p:blipFill>
          <a:blip r:embed="rId11"/>
          <a:stretch>
            <a:fillRect/>
          </a:stretch>
        </p:blipFill>
        <p:spPr>
          <a:xfrm>
            <a:off x="5327055" y="1620000"/>
            <a:ext cx="360000" cy="360000"/>
          </a:xfrm>
          <a:prstGeom prst="rect">
            <a:avLst/>
          </a:prstGeom>
        </p:spPr>
      </p:pic>
      <p:pic>
        <p:nvPicPr>
          <p:cNvPr id="47" name="Picture 46">
            <a:extLst>
              <a:ext uri="{FF2B5EF4-FFF2-40B4-BE49-F238E27FC236}">
                <a16:creationId xmlns:a16="http://schemas.microsoft.com/office/drawing/2014/main" id="{8A3320C9-13F0-F8C4-7CDC-FEF39454C966}"/>
              </a:ext>
            </a:extLst>
          </p:cNvPr>
          <p:cNvPicPr>
            <a:picLocks noChangeAspect="1"/>
          </p:cNvPicPr>
          <p:nvPr/>
        </p:nvPicPr>
        <p:blipFill>
          <a:blip r:embed="rId12"/>
          <a:stretch>
            <a:fillRect/>
          </a:stretch>
        </p:blipFill>
        <p:spPr>
          <a:xfrm>
            <a:off x="5832950" y="1620000"/>
            <a:ext cx="360000" cy="360000"/>
          </a:xfrm>
          <a:prstGeom prst="rect">
            <a:avLst/>
          </a:prstGeom>
        </p:spPr>
      </p:pic>
      <p:pic>
        <p:nvPicPr>
          <p:cNvPr id="51" name="Picture 50">
            <a:extLst>
              <a:ext uri="{FF2B5EF4-FFF2-40B4-BE49-F238E27FC236}">
                <a16:creationId xmlns:a16="http://schemas.microsoft.com/office/drawing/2014/main" id="{4117CB8C-C523-3ED8-610A-1303723D59DC}"/>
              </a:ext>
            </a:extLst>
          </p:cNvPr>
          <p:cNvPicPr>
            <a:picLocks noChangeAspect="1"/>
          </p:cNvPicPr>
          <p:nvPr/>
        </p:nvPicPr>
        <p:blipFill>
          <a:blip r:embed="rId13"/>
          <a:stretch>
            <a:fillRect/>
          </a:stretch>
        </p:blipFill>
        <p:spPr>
          <a:xfrm>
            <a:off x="4315265" y="1620000"/>
            <a:ext cx="360000" cy="360000"/>
          </a:xfrm>
          <a:prstGeom prst="rect">
            <a:avLst/>
          </a:prstGeom>
        </p:spPr>
      </p:pic>
      <p:pic>
        <p:nvPicPr>
          <p:cNvPr id="55" name="Picture 54">
            <a:extLst>
              <a:ext uri="{FF2B5EF4-FFF2-40B4-BE49-F238E27FC236}">
                <a16:creationId xmlns:a16="http://schemas.microsoft.com/office/drawing/2014/main" id="{EBAE94C7-A2DB-430C-2168-82D458A98FC6}"/>
              </a:ext>
            </a:extLst>
          </p:cNvPr>
          <p:cNvPicPr>
            <a:picLocks noChangeAspect="1"/>
          </p:cNvPicPr>
          <p:nvPr/>
        </p:nvPicPr>
        <p:blipFill>
          <a:blip r:embed="rId14"/>
          <a:stretch>
            <a:fillRect/>
          </a:stretch>
        </p:blipFill>
        <p:spPr>
          <a:xfrm>
            <a:off x="6338845" y="1620000"/>
            <a:ext cx="360000" cy="360000"/>
          </a:xfrm>
          <a:prstGeom prst="rect">
            <a:avLst/>
          </a:prstGeom>
        </p:spPr>
      </p:pic>
      <p:pic>
        <p:nvPicPr>
          <p:cNvPr id="59" name="Picture 58">
            <a:extLst>
              <a:ext uri="{FF2B5EF4-FFF2-40B4-BE49-F238E27FC236}">
                <a16:creationId xmlns:a16="http://schemas.microsoft.com/office/drawing/2014/main" id="{3020D7DA-990C-4E85-CAA1-2722E64A1228}"/>
              </a:ext>
            </a:extLst>
          </p:cNvPr>
          <p:cNvPicPr>
            <a:picLocks noChangeAspect="1"/>
          </p:cNvPicPr>
          <p:nvPr/>
        </p:nvPicPr>
        <p:blipFill>
          <a:blip r:embed="rId15"/>
          <a:stretch>
            <a:fillRect/>
          </a:stretch>
        </p:blipFill>
        <p:spPr>
          <a:xfrm>
            <a:off x="6844740" y="1620000"/>
            <a:ext cx="360000" cy="360000"/>
          </a:xfrm>
          <a:prstGeom prst="rect">
            <a:avLst/>
          </a:prstGeom>
        </p:spPr>
      </p:pic>
      <p:pic>
        <p:nvPicPr>
          <p:cNvPr id="63" name="Picture 62">
            <a:extLst>
              <a:ext uri="{FF2B5EF4-FFF2-40B4-BE49-F238E27FC236}">
                <a16:creationId xmlns:a16="http://schemas.microsoft.com/office/drawing/2014/main" id="{AC76FCA5-DBA2-000B-C6FC-77A62D331DD2}"/>
              </a:ext>
            </a:extLst>
          </p:cNvPr>
          <p:cNvPicPr>
            <a:picLocks noChangeAspect="1"/>
          </p:cNvPicPr>
          <p:nvPr/>
        </p:nvPicPr>
        <p:blipFill>
          <a:blip r:embed="rId16"/>
          <a:stretch>
            <a:fillRect/>
          </a:stretch>
        </p:blipFill>
        <p:spPr>
          <a:xfrm>
            <a:off x="7350635" y="1620000"/>
            <a:ext cx="360000" cy="360000"/>
          </a:xfrm>
          <a:prstGeom prst="rect">
            <a:avLst/>
          </a:prstGeom>
        </p:spPr>
      </p:pic>
      <p:pic>
        <p:nvPicPr>
          <p:cNvPr id="67" name="Picture 66">
            <a:extLst>
              <a:ext uri="{FF2B5EF4-FFF2-40B4-BE49-F238E27FC236}">
                <a16:creationId xmlns:a16="http://schemas.microsoft.com/office/drawing/2014/main" id="{05A3559D-4E4B-9408-1A9E-AAFD2841F543}"/>
              </a:ext>
            </a:extLst>
          </p:cNvPr>
          <p:cNvPicPr>
            <a:picLocks noChangeAspect="1"/>
          </p:cNvPicPr>
          <p:nvPr/>
        </p:nvPicPr>
        <p:blipFill>
          <a:blip r:embed="rId17"/>
          <a:stretch>
            <a:fillRect/>
          </a:stretch>
        </p:blipFill>
        <p:spPr>
          <a:xfrm>
            <a:off x="7856530" y="1620000"/>
            <a:ext cx="360000" cy="360000"/>
          </a:xfrm>
          <a:prstGeom prst="rect">
            <a:avLst/>
          </a:prstGeom>
        </p:spPr>
      </p:pic>
      <p:pic>
        <p:nvPicPr>
          <p:cNvPr id="71" name="Picture 70">
            <a:extLst>
              <a:ext uri="{FF2B5EF4-FFF2-40B4-BE49-F238E27FC236}">
                <a16:creationId xmlns:a16="http://schemas.microsoft.com/office/drawing/2014/main" id="{65680A30-EDFD-2AF8-061C-A30298E7043A}"/>
              </a:ext>
            </a:extLst>
          </p:cNvPr>
          <p:cNvPicPr>
            <a:picLocks noChangeAspect="1"/>
          </p:cNvPicPr>
          <p:nvPr/>
        </p:nvPicPr>
        <p:blipFill>
          <a:blip r:embed="rId18"/>
          <a:stretch>
            <a:fillRect/>
          </a:stretch>
        </p:blipFill>
        <p:spPr>
          <a:xfrm>
            <a:off x="8362425" y="1620000"/>
            <a:ext cx="360000" cy="360000"/>
          </a:xfrm>
          <a:prstGeom prst="rect">
            <a:avLst/>
          </a:prstGeom>
        </p:spPr>
      </p:pic>
      <p:pic>
        <p:nvPicPr>
          <p:cNvPr id="75" name="Picture 74">
            <a:extLst>
              <a:ext uri="{FF2B5EF4-FFF2-40B4-BE49-F238E27FC236}">
                <a16:creationId xmlns:a16="http://schemas.microsoft.com/office/drawing/2014/main" id="{4CD4F6E1-E6F4-9167-66EA-2B46F683C87A}"/>
              </a:ext>
            </a:extLst>
          </p:cNvPr>
          <p:cNvPicPr>
            <a:picLocks noChangeAspect="1"/>
          </p:cNvPicPr>
          <p:nvPr/>
        </p:nvPicPr>
        <p:blipFill>
          <a:blip r:embed="rId19"/>
          <a:stretch>
            <a:fillRect/>
          </a:stretch>
        </p:blipFill>
        <p:spPr>
          <a:xfrm>
            <a:off x="8868320" y="1620000"/>
            <a:ext cx="360000" cy="360000"/>
          </a:xfrm>
          <a:prstGeom prst="rect">
            <a:avLst/>
          </a:prstGeom>
        </p:spPr>
      </p:pic>
      <p:pic>
        <p:nvPicPr>
          <p:cNvPr id="79" name="Picture 78">
            <a:extLst>
              <a:ext uri="{FF2B5EF4-FFF2-40B4-BE49-F238E27FC236}">
                <a16:creationId xmlns:a16="http://schemas.microsoft.com/office/drawing/2014/main" id="{40335D6C-0CC7-7CF4-0D38-CC6E3AB48B52}"/>
              </a:ext>
            </a:extLst>
          </p:cNvPr>
          <p:cNvPicPr>
            <a:picLocks noChangeAspect="1"/>
          </p:cNvPicPr>
          <p:nvPr/>
        </p:nvPicPr>
        <p:blipFill>
          <a:blip r:embed="rId20"/>
          <a:stretch>
            <a:fillRect/>
          </a:stretch>
        </p:blipFill>
        <p:spPr>
          <a:xfrm>
            <a:off x="9374215" y="1620000"/>
            <a:ext cx="360000" cy="360000"/>
          </a:xfrm>
          <a:prstGeom prst="rect">
            <a:avLst/>
          </a:prstGeom>
        </p:spPr>
      </p:pic>
      <p:pic>
        <p:nvPicPr>
          <p:cNvPr id="83" name="Picture 82">
            <a:extLst>
              <a:ext uri="{FF2B5EF4-FFF2-40B4-BE49-F238E27FC236}">
                <a16:creationId xmlns:a16="http://schemas.microsoft.com/office/drawing/2014/main" id="{5F2F698F-2086-9DBA-129E-4D6C7F7EB7ED}"/>
              </a:ext>
            </a:extLst>
          </p:cNvPr>
          <p:cNvPicPr>
            <a:picLocks noChangeAspect="1"/>
          </p:cNvPicPr>
          <p:nvPr/>
        </p:nvPicPr>
        <p:blipFill>
          <a:blip r:embed="rId21"/>
          <a:stretch>
            <a:fillRect/>
          </a:stretch>
        </p:blipFill>
        <p:spPr>
          <a:xfrm>
            <a:off x="9880110" y="1620000"/>
            <a:ext cx="360000" cy="360000"/>
          </a:xfrm>
          <a:prstGeom prst="rect">
            <a:avLst/>
          </a:prstGeom>
        </p:spPr>
      </p:pic>
      <p:pic>
        <p:nvPicPr>
          <p:cNvPr id="87" name="Picture 86">
            <a:extLst>
              <a:ext uri="{FF2B5EF4-FFF2-40B4-BE49-F238E27FC236}">
                <a16:creationId xmlns:a16="http://schemas.microsoft.com/office/drawing/2014/main" id="{FE4120B8-A628-5B98-C855-D0196E3E5150}"/>
              </a:ext>
            </a:extLst>
          </p:cNvPr>
          <p:cNvPicPr>
            <a:picLocks noChangeAspect="1"/>
          </p:cNvPicPr>
          <p:nvPr/>
        </p:nvPicPr>
        <p:blipFill>
          <a:blip r:embed="rId22"/>
          <a:stretch>
            <a:fillRect/>
          </a:stretch>
        </p:blipFill>
        <p:spPr>
          <a:xfrm>
            <a:off x="10386000" y="1620000"/>
            <a:ext cx="360000" cy="360000"/>
          </a:xfrm>
          <a:prstGeom prst="rect">
            <a:avLst/>
          </a:prstGeom>
        </p:spPr>
      </p:pic>
      <p:pic>
        <p:nvPicPr>
          <p:cNvPr id="91" name="Picture 90">
            <a:extLst>
              <a:ext uri="{FF2B5EF4-FFF2-40B4-BE49-F238E27FC236}">
                <a16:creationId xmlns:a16="http://schemas.microsoft.com/office/drawing/2014/main" id="{BF995C2A-AEF1-6E70-9A11-5BD703C0A277}"/>
              </a:ext>
            </a:extLst>
          </p:cNvPr>
          <p:cNvPicPr>
            <a:picLocks noChangeAspect="1"/>
          </p:cNvPicPr>
          <p:nvPr/>
        </p:nvPicPr>
        <p:blipFill>
          <a:blip r:embed="rId23"/>
          <a:stretch>
            <a:fillRect/>
          </a:stretch>
        </p:blipFill>
        <p:spPr>
          <a:xfrm>
            <a:off x="1279895" y="2160000"/>
            <a:ext cx="360000" cy="360000"/>
          </a:xfrm>
          <a:prstGeom prst="rect">
            <a:avLst/>
          </a:prstGeom>
        </p:spPr>
      </p:pic>
      <p:pic>
        <p:nvPicPr>
          <p:cNvPr id="95" name="Picture 94">
            <a:extLst>
              <a:ext uri="{FF2B5EF4-FFF2-40B4-BE49-F238E27FC236}">
                <a16:creationId xmlns:a16="http://schemas.microsoft.com/office/drawing/2014/main" id="{604EE486-CA16-369E-AF8D-1A650661155D}"/>
              </a:ext>
            </a:extLst>
          </p:cNvPr>
          <p:cNvPicPr>
            <a:picLocks noChangeAspect="1"/>
          </p:cNvPicPr>
          <p:nvPr/>
        </p:nvPicPr>
        <p:blipFill>
          <a:blip r:embed="rId24"/>
          <a:stretch>
            <a:fillRect/>
          </a:stretch>
        </p:blipFill>
        <p:spPr>
          <a:xfrm>
            <a:off x="1785790" y="2160000"/>
            <a:ext cx="360000" cy="360000"/>
          </a:xfrm>
          <a:prstGeom prst="rect">
            <a:avLst/>
          </a:prstGeom>
        </p:spPr>
      </p:pic>
      <p:pic>
        <p:nvPicPr>
          <p:cNvPr id="99" name="Picture 98">
            <a:extLst>
              <a:ext uri="{FF2B5EF4-FFF2-40B4-BE49-F238E27FC236}">
                <a16:creationId xmlns:a16="http://schemas.microsoft.com/office/drawing/2014/main" id="{56704596-3CB2-CA80-7884-87CD7706E3CD}"/>
              </a:ext>
            </a:extLst>
          </p:cNvPr>
          <p:cNvPicPr>
            <a:picLocks noChangeAspect="1"/>
          </p:cNvPicPr>
          <p:nvPr/>
        </p:nvPicPr>
        <p:blipFill>
          <a:blip r:embed="rId25"/>
          <a:stretch>
            <a:fillRect/>
          </a:stretch>
        </p:blipFill>
        <p:spPr>
          <a:xfrm>
            <a:off x="2291685" y="2160000"/>
            <a:ext cx="360000" cy="360000"/>
          </a:xfrm>
          <a:prstGeom prst="rect">
            <a:avLst/>
          </a:prstGeom>
        </p:spPr>
      </p:pic>
      <p:pic>
        <p:nvPicPr>
          <p:cNvPr id="103" name="Picture 102">
            <a:extLst>
              <a:ext uri="{FF2B5EF4-FFF2-40B4-BE49-F238E27FC236}">
                <a16:creationId xmlns:a16="http://schemas.microsoft.com/office/drawing/2014/main" id="{96121B77-4F56-9FEB-E42E-1337E619976B}"/>
              </a:ext>
            </a:extLst>
          </p:cNvPr>
          <p:cNvPicPr>
            <a:picLocks noChangeAspect="1"/>
          </p:cNvPicPr>
          <p:nvPr/>
        </p:nvPicPr>
        <p:blipFill>
          <a:blip r:embed="rId26"/>
          <a:stretch>
            <a:fillRect/>
          </a:stretch>
        </p:blipFill>
        <p:spPr>
          <a:xfrm>
            <a:off x="774000" y="2160000"/>
            <a:ext cx="360000" cy="360000"/>
          </a:xfrm>
          <a:prstGeom prst="rect">
            <a:avLst/>
          </a:prstGeom>
        </p:spPr>
      </p:pic>
      <p:pic>
        <p:nvPicPr>
          <p:cNvPr id="107" name="Picture 106">
            <a:extLst>
              <a:ext uri="{FF2B5EF4-FFF2-40B4-BE49-F238E27FC236}">
                <a16:creationId xmlns:a16="http://schemas.microsoft.com/office/drawing/2014/main" id="{1CCE313C-CCD3-1EF7-1552-170189FE718D}"/>
              </a:ext>
            </a:extLst>
          </p:cNvPr>
          <p:cNvPicPr>
            <a:picLocks noChangeAspect="1"/>
          </p:cNvPicPr>
          <p:nvPr/>
        </p:nvPicPr>
        <p:blipFill>
          <a:blip r:embed="rId27"/>
          <a:stretch>
            <a:fillRect/>
          </a:stretch>
        </p:blipFill>
        <p:spPr>
          <a:xfrm>
            <a:off x="2797580" y="2160000"/>
            <a:ext cx="360000" cy="360000"/>
          </a:xfrm>
          <a:prstGeom prst="rect">
            <a:avLst/>
          </a:prstGeom>
        </p:spPr>
      </p:pic>
      <p:pic>
        <p:nvPicPr>
          <p:cNvPr id="111" name="Picture 110">
            <a:extLst>
              <a:ext uri="{FF2B5EF4-FFF2-40B4-BE49-F238E27FC236}">
                <a16:creationId xmlns:a16="http://schemas.microsoft.com/office/drawing/2014/main" id="{A66FF397-49FB-EDEB-76B2-CD2C198920FE}"/>
              </a:ext>
            </a:extLst>
          </p:cNvPr>
          <p:cNvPicPr>
            <a:picLocks noChangeAspect="1"/>
          </p:cNvPicPr>
          <p:nvPr/>
        </p:nvPicPr>
        <p:blipFill>
          <a:blip r:embed="rId28"/>
          <a:stretch>
            <a:fillRect/>
          </a:stretch>
        </p:blipFill>
        <p:spPr>
          <a:xfrm>
            <a:off x="3303475" y="2160000"/>
            <a:ext cx="360000" cy="360000"/>
          </a:xfrm>
          <a:prstGeom prst="rect">
            <a:avLst/>
          </a:prstGeom>
        </p:spPr>
      </p:pic>
      <p:pic>
        <p:nvPicPr>
          <p:cNvPr id="115" name="Picture 114">
            <a:extLst>
              <a:ext uri="{FF2B5EF4-FFF2-40B4-BE49-F238E27FC236}">
                <a16:creationId xmlns:a16="http://schemas.microsoft.com/office/drawing/2014/main" id="{3234904C-378E-5166-29B9-85CFF37154E4}"/>
              </a:ext>
            </a:extLst>
          </p:cNvPr>
          <p:cNvPicPr>
            <a:picLocks noChangeAspect="1"/>
          </p:cNvPicPr>
          <p:nvPr/>
        </p:nvPicPr>
        <p:blipFill>
          <a:blip r:embed="rId29"/>
          <a:stretch>
            <a:fillRect/>
          </a:stretch>
        </p:blipFill>
        <p:spPr>
          <a:xfrm>
            <a:off x="3809370" y="2160000"/>
            <a:ext cx="360000" cy="360000"/>
          </a:xfrm>
          <a:prstGeom prst="rect">
            <a:avLst/>
          </a:prstGeom>
        </p:spPr>
      </p:pic>
      <p:pic>
        <p:nvPicPr>
          <p:cNvPr id="119" name="Picture 118">
            <a:extLst>
              <a:ext uri="{FF2B5EF4-FFF2-40B4-BE49-F238E27FC236}">
                <a16:creationId xmlns:a16="http://schemas.microsoft.com/office/drawing/2014/main" id="{FD94656D-1344-E80C-2D12-B5F84FA88F2C}"/>
              </a:ext>
            </a:extLst>
          </p:cNvPr>
          <p:cNvPicPr>
            <a:picLocks noChangeAspect="1"/>
          </p:cNvPicPr>
          <p:nvPr/>
        </p:nvPicPr>
        <p:blipFill>
          <a:blip r:embed="rId30"/>
          <a:stretch>
            <a:fillRect/>
          </a:stretch>
        </p:blipFill>
        <p:spPr>
          <a:xfrm>
            <a:off x="4315265" y="2160000"/>
            <a:ext cx="360000" cy="360000"/>
          </a:xfrm>
          <a:prstGeom prst="rect">
            <a:avLst/>
          </a:prstGeom>
        </p:spPr>
      </p:pic>
      <p:pic>
        <p:nvPicPr>
          <p:cNvPr id="123" name="Picture 122">
            <a:extLst>
              <a:ext uri="{FF2B5EF4-FFF2-40B4-BE49-F238E27FC236}">
                <a16:creationId xmlns:a16="http://schemas.microsoft.com/office/drawing/2014/main" id="{514630E3-8D02-E954-EF43-3DDDAF171416}"/>
              </a:ext>
            </a:extLst>
          </p:cNvPr>
          <p:cNvPicPr>
            <a:picLocks noChangeAspect="1"/>
          </p:cNvPicPr>
          <p:nvPr/>
        </p:nvPicPr>
        <p:blipFill>
          <a:blip r:embed="rId31"/>
          <a:stretch>
            <a:fillRect/>
          </a:stretch>
        </p:blipFill>
        <p:spPr>
          <a:xfrm>
            <a:off x="4821160" y="2160000"/>
            <a:ext cx="360000" cy="360000"/>
          </a:xfrm>
          <a:prstGeom prst="rect">
            <a:avLst/>
          </a:prstGeom>
        </p:spPr>
      </p:pic>
      <p:pic>
        <p:nvPicPr>
          <p:cNvPr id="127" name="Picture 126">
            <a:extLst>
              <a:ext uri="{FF2B5EF4-FFF2-40B4-BE49-F238E27FC236}">
                <a16:creationId xmlns:a16="http://schemas.microsoft.com/office/drawing/2014/main" id="{6365739A-26C4-D6FD-01F7-B21988A74895}"/>
              </a:ext>
            </a:extLst>
          </p:cNvPr>
          <p:cNvPicPr>
            <a:picLocks noChangeAspect="1"/>
          </p:cNvPicPr>
          <p:nvPr/>
        </p:nvPicPr>
        <p:blipFill>
          <a:blip r:embed="rId32"/>
          <a:stretch>
            <a:fillRect/>
          </a:stretch>
        </p:blipFill>
        <p:spPr>
          <a:xfrm>
            <a:off x="5327055" y="2160000"/>
            <a:ext cx="360000" cy="360000"/>
          </a:xfrm>
          <a:prstGeom prst="rect">
            <a:avLst/>
          </a:prstGeom>
        </p:spPr>
      </p:pic>
      <p:pic>
        <p:nvPicPr>
          <p:cNvPr id="131" name="Picture 130">
            <a:extLst>
              <a:ext uri="{FF2B5EF4-FFF2-40B4-BE49-F238E27FC236}">
                <a16:creationId xmlns:a16="http://schemas.microsoft.com/office/drawing/2014/main" id="{61C727EF-34B7-7032-84BB-B9A7B020744D}"/>
              </a:ext>
            </a:extLst>
          </p:cNvPr>
          <p:cNvPicPr>
            <a:picLocks noChangeAspect="1"/>
          </p:cNvPicPr>
          <p:nvPr/>
        </p:nvPicPr>
        <p:blipFill>
          <a:blip r:embed="rId33"/>
          <a:stretch>
            <a:fillRect/>
          </a:stretch>
        </p:blipFill>
        <p:spPr>
          <a:xfrm>
            <a:off x="5832950" y="2160000"/>
            <a:ext cx="360000" cy="360000"/>
          </a:xfrm>
          <a:prstGeom prst="rect">
            <a:avLst/>
          </a:prstGeom>
        </p:spPr>
      </p:pic>
      <p:pic>
        <p:nvPicPr>
          <p:cNvPr id="135" name="Picture 134">
            <a:extLst>
              <a:ext uri="{FF2B5EF4-FFF2-40B4-BE49-F238E27FC236}">
                <a16:creationId xmlns:a16="http://schemas.microsoft.com/office/drawing/2014/main" id="{BD3DB438-0C99-3D2F-AD5D-4867E0993948}"/>
              </a:ext>
            </a:extLst>
          </p:cNvPr>
          <p:cNvPicPr>
            <a:picLocks noChangeAspect="1"/>
          </p:cNvPicPr>
          <p:nvPr/>
        </p:nvPicPr>
        <p:blipFill>
          <a:blip r:embed="rId34"/>
          <a:stretch>
            <a:fillRect/>
          </a:stretch>
        </p:blipFill>
        <p:spPr>
          <a:xfrm>
            <a:off x="6338845" y="2160000"/>
            <a:ext cx="360000" cy="360000"/>
          </a:xfrm>
          <a:prstGeom prst="rect">
            <a:avLst/>
          </a:prstGeom>
        </p:spPr>
      </p:pic>
      <p:pic>
        <p:nvPicPr>
          <p:cNvPr id="139" name="Picture 138">
            <a:extLst>
              <a:ext uri="{FF2B5EF4-FFF2-40B4-BE49-F238E27FC236}">
                <a16:creationId xmlns:a16="http://schemas.microsoft.com/office/drawing/2014/main" id="{2955C20F-F8F6-0FE1-C9F9-FDE045A7E168}"/>
              </a:ext>
            </a:extLst>
          </p:cNvPr>
          <p:cNvPicPr>
            <a:picLocks noChangeAspect="1"/>
          </p:cNvPicPr>
          <p:nvPr/>
        </p:nvPicPr>
        <p:blipFill>
          <a:blip r:embed="rId35"/>
          <a:stretch>
            <a:fillRect/>
          </a:stretch>
        </p:blipFill>
        <p:spPr>
          <a:xfrm>
            <a:off x="9374215" y="2160000"/>
            <a:ext cx="360000" cy="360000"/>
          </a:xfrm>
          <a:prstGeom prst="rect">
            <a:avLst/>
          </a:prstGeom>
        </p:spPr>
      </p:pic>
      <p:pic>
        <p:nvPicPr>
          <p:cNvPr id="143" name="Picture 142">
            <a:extLst>
              <a:ext uri="{FF2B5EF4-FFF2-40B4-BE49-F238E27FC236}">
                <a16:creationId xmlns:a16="http://schemas.microsoft.com/office/drawing/2014/main" id="{5B254F52-2398-912E-AECD-1C2AE07CC6A7}"/>
              </a:ext>
            </a:extLst>
          </p:cNvPr>
          <p:cNvPicPr>
            <a:picLocks noChangeAspect="1"/>
          </p:cNvPicPr>
          <p:nvPr/>
        </p:nvPicPr>
        <p:blipFill>
          <a:blip r:embed="rId36"/>
          <a:stretch>
            <a:fillRect/>
          </a:stretch>
        </p:blipFill>
        <p:spPr>
          <a:xfrm>
            <a:off x="8868320" y="2160000"/>
            <a:ext cx="360000" cy="360000"/>
          </a:xfrm>
          <a:prstGeom prst="rect">
            <a:avLst/>
          </a:prstGeom>
        </p:spPr>
      </p:pic>
      <p:pic>
        <p:nvPicPr>
          <p:cNvPr id="147" name="Picture 146">
            <a:extLst>
              <a:ext uri="{FF2B5EF4-FFF2-40B4-BE49-F238E27FC236}">
                <a16:creationId xmlns:a16="http://schemas.microsoft.com/office/drawing/2014/main" id="{1214FA04-C1B5-98C4-5497-022A61F057DB}"/>
              </a:ext>
            </a:extLst>
          </p:cNvPr>
          <p:cNvPicPr>
            <a:picLocks noChangeAspect="1"/>
          </p:cNvPicPr>
          <p:nvPr/>
        </p:nvPicPr>
        <p:blipFill>
          <a:blip r:embed="rId37"/>
          <a:stretch>
            <a:fillRect/>
          </a:stretch>
        </p:blipFill>
        <p:spPr>
          <a:xfrm>
            <a:off x="10386000" y="2160000"/>
            <a:ext cx="360000" cy="360000"/>
          </a:xfrm>
          <a:prstGeom prst="rect">
            <a:avLst/>
          </a:prstGeom>
        </p:spPr>
      </p:pic>
      <p:pic>
        <p:nvPicPr>
          <p:cNvPr id="151" name="Picture 150">
            <a:extLst>
              <a:ext uri="{FF2B5EF4-FFF2-40B4-BE49-F238E27FC236}">
                <a16:creationId xmlns:a16="http://schemas.microsoft.com/office/drawing/2014/main" id="{4F3948A4-B52A-E878-9CE2-CC5D4E1AA09F}"/>
              </a:ext>
            </a:extLst>
          </p:cNvPr>
          <p:cNvPicPr>
            <a:picLocks noChangeAspect="1"/>
          </p:cNvPicPr>
          <p:nvPr/>
        </p:nvPicPr>
        <p:blipFill>
          <a:blip r:embed="rId38"/>
          <a:stretch>
            <a:fillRect/>
          </a:stretch>
        </p:blipFill>
        <p:spPr>
          <a:xfrm>
            <a:off x="774000" y="2700000"/>
            <a:ext cx="360000" cy="360000"/>
          </a:xfrm>
          <a:prstGeom prst="rect">
            <a:avLst/>
          </a:prstGeom>
        </p:spPr>
      </p:pic>
      <p:pic>
        <p:nvPicPr>
          <p:cNvPr id="155" name="Picture 154">
            <a:extLst>
              <a:ext uri="{FF2B5EF4-FFF2-40B4-BE49-F238E27FC236}">
                <a16:creationId xmlns:a16="http://schemas.microsoft.com/office/drawing/2014/main" id="{945E9964-191A-A8B5-4DD4-455C9650F1A4}"/>
              </a:ext>
            </a:extLst>
          </p:cNvPr>
          <p:cNvPicPr>
            <a:picLocks noChangeAspect="1"/>
          </p:cNvPicPr>
          <p:nvPr/>
        </p:nvPicPr>
        <p:blipFill>
          <a:blip r:embed="rId39"/>
          <a:stretch>
            <a:fillRect/>
          </a:stretch>
        </p:blipFill>
        <p:spPr>
          <a:xfrm>
            <a:off x="6844740" y="2160000"/>
            <a:ext cx="360000" cy="360000"/>
          </a:xfrm>
          <a:prstGeom prst="rect">
            <a:avLst/>
          </a:prstGeom>
        </p:spPr>
      </p:pic>
      <p:pic>
        <p:nvPicPr>
          <p:cNvPr id="159" name="Picture 158">
            <a:extLst>
              <a:ext uri="{FF2B5EF4-FFF2-40B4-BE49-F238E27FC236}">
                <a16:creationId xmlns:a16="http://schemas.microsoft.com/office/drawing/2014/main" id="{C5BB7C7C-CAB3-ACAF-B813-0D54BDF39FAF}"/>
              </a:ext>
            </a:extLst>
          </p:cNvPr>
          <p:cNvPicPr>
            <a:picLocks noChangeAspect="1"/>
          </p:cNvPicPr>
          <p:nvPr/>
        </p:nvPicPr>
        <p:blipFill>
          <a:blip r:embed="rId40"/>
          <a:stretch>
            <a:fillRect/>
          </a:stretch>
        </p:blipFill>
        <p:spPr>
          <a:xfrm>
            <a:off x="7350635" y="2160000"/>
            <a:ext cx="360000" cy="360000"/>
          </a:xfrm>
          <a:prstGeom prst="rect">
            <a:avLst/>
          </a:prstGeom>
        </p:spPr>
      </p:pic>
      <p:pic>
        <p:nvPicPr>
          <p:cNvPr id="163" name="Picture 162">
            <a:extLst>
              <a:ext uri="{FF2B5EF4-FFF2-40B4-BE49-F238E27FC236}">
                <a16:creationId xmlns:a16="http://schemas.microsoft.com/office/drawing/2014/main" id="{DDCC9A1D-032F-1450-B0C8-3CEE165B0B02}"/>
              </a:ext>
            </a:extLst>
          </p:cNvPr>
          <p:cNvPicPr>
            <a:picLocks noChangeAspect="1"/>
          </p:cNvPicPr>
          <p:nvPr/>
        </p:nvPicPr>
        <p:blipFill>
          <a:blip r:embed="rId41"/>
          <a:stretch>
            <a:fillRect/>
          </a:stretch>
        </p:blipFill>
        <p:spPr>
          <a:xfrm>
            <a:off x="7856530" y="2160000"/>
            <a:ext cx="360000" cy="360000"/>
          </a:xfrm>
          <a:prstGeom prst="rect">
            <a:avLst/>
          </a:prstGeom>
        </p:spPr>
      </p:pic>
      <p:pic>
        <p:nvPicPr>
          <p:cNvPr id="165" name="Picture 164">
            <a:extLst>
              <a:ext uri="{FF2B5EF4-FFF2-40B4-BE49-F238E27FC236}">
                <a16:creationId xmlns:a16="http://schemas.microsoft.com/office/drawing/2014/main" id="{B2C75345-D9B8-734A-F8FA-963B02875948}"/>
              </a:ext>
            </a:extLst>
          </p:cNvPr>
          <p:cNvPicPr>
            <a:picLocks noChangeAspect="1"/>
          </p:cNvPicPr>
          <p:nvPr/>
        </p:nvPicPr>
        <p:blipFill>
          <a:blip r:embed="rId42"/>
          <a:stretch>
            <a:fillRect/>
          </a:stretch>
        </p:blipFill>
        <p:spPr>
          <a:xfrm>
            <a:off x="8362425" y="2160000"/>
            <a:ext cx="360000" cy="360000"/>
          </a:xfrm>
          <a:prstGeom prst="rect">
            <a:avLst/>
          </a:prstGeom>
        </p:spPr>
      </p:pic>
      <p:pic>
        <p:nvPicPr>
          <p:cNvPr id="169" name="Picture 168">
            <a:extLst>
              <a:ext uri="{FF2B5EF4-FFF2-40B4-BE49-F238E27FC236}">
                <a16:creationId xmlns:a16="http://schemas.microsoft.com/office/drawing/2014/main" id="{DB53E64C-6B68-9E74-7F5E-DD23066395FD}"/>
              </a:ext>
            </a:extLst>
          </p:cNvPr>
          <p:cNvPicPr>
            <a:picLocks noChangeAspect="1"/>
          </p:cNvPicPr>
          <p:nvPr/>
        </p:nvPicPr>
        <p:blipFill>
          <a:blip r:embed="rId43"/>
          <a:stretch>
            <a:fillRect/>
          </a:stretch>
        </p:blipFill>
        <p:spPr>
          <a:xfrm>
            <a:off x="9880110" y="2160000"/>
            <a:ext cx="360000" cy="360000"/>
          </a:xfrm>
          <a:prstGeom prst="rect">
            <a:avLst/>
          </a:prstGeom>
        </p:spPr>
      </p:pic>
      <p:pic>
        <p:nvPicPr>
          <p:cNvPr id="173" name="Picture 172">
            <a:extLst>
              <a:ext uri="{FF2B5EF4-FFF2-40B4-BE49-F238E27FC236}">
                <a16:creationId xmlns:a16="http://schemas.microsoft.com/office/drawing/2014/main" id="{F819A042-579D-1684-6A51-3B5B742EA915}"/>
              </a:ext>
            </a:extLst>
          </p:cNvPr>
          <p:cNvPicPr>
            <a:picLocks noChangeAspect="1"/>
          </p:cNvPicPr>
          <p:nvPr/>
        </p:nvPicPr>
        <p:blipFill>
          <a:blip r:embed="rId44"/>
          <a:stretch>
            <a:fillRect/>
          </a:stretch>
        </p:blipFill>
        <p:spPr>
          <a:xfrm>
            <a:off x="1279895" y="2700000"/>
            <a:ext cx="360000" cy="360000"/>
          </a:xfrm>
          <a:prstGeom prst="rect">
            <a:avLst/>
          </a:prstGeom>
        </p:spPr>
      </p:pic>
      <p:pic>
        <p:nvPicPr>
          <p:cNvPr id="177" name="Picture 176">
            <a:extLst>
              <a:ext uri="{FF2B5EF4-FFF2-40B4-BE49-F238E27FC236}">
                <a16:creationId xmlns:a16="http://schemas.microsoft.com/office/drawing/2014/main" id="{EBF9632E-3381-DD6A-9DC7-630F9C6CC69B}"/>
              </a:ext>
            </a:extLst>
          </p:cNvPr>
          <p:cNvPicPr>
            <a:picLocks noChangeAspect="1"/>
          </p:cNvPicPr>
          <p:nvPr/>
        </p:nvPicPr>
        <p:blipFill>
          <a:blip r:embed="rId45"/>
          <a:stretch>
            <a:fillRect/>
          </a:stretch>
        </p:blipFill>
        <p:spPr>
          <a:xfrm>
            <a:off x="1785790" y="2700000"/>
            <a:ext cx="360000" cy="360000"/>
          </a:xfrm>
          <a:prstGeom prst="rect">
            <a:avLst/>
          </a:prstGeom>
        </p:spPr>
      </p:pic>
      <p:pic>
        <p:nvPicPr>
          <p:cNvPr id="181" name="Picture 180">
            <a:extLst>
              <a:ext uri="{FF2B5EF4-FFF2-40B4-BE49-F238E27FC236}">
                <a16:creationId xmlns:a16="http://schemas.microsoft.com/office/drawing/2014/main" id="{1E844FF4-448E-6A17-5B8B-9889FD51AA84}"/>
              </a:ext>
            </a:extLst>
          </p:cNvPr>
          <p:cNvPicPr>
            <a:picLocks noChangeAspect="1"/>
          </p:cNvPicPr>
          <p:nvPr/>
        </p:nvPicPr>
        <p:blipFill>
          <a:blip r:embed="rId46"/>
          <a:stretch>
            <a:fillRect/>
          </a:stretch>
        </p:blipFill>
        <p:spPr>
          <a:xfrm>
            <a:off x="2291685" y="2700000"/>
            <a:ext cx="360000" cy="360000"/>
          </a:xfrm>
          <a:prstGeom prst="rect">
            <a:avLst/>
          </a:prstGeom>
        </p:spPr>
      </p:pic>
      <p:pic>
        <p:nvPicPr>
          <p:cNvPr id="185" name="Picture 184">
            <a:extLst>
              <a:ext uri="{FF2B5EF4-FFF2-40B4-BE49-F238E27FC236}">
                <a16:creationId xmlns:a16="http://schemas.microsoft.com/office/drawing/2014/main" id="{BC0DE350-4CE9-BBBB-2A56-B1030E051683}"/>
              </a:ext>
            </a:extLst>
          </p:cNvPr>
          <p:cNvPicPr>
            <a:picLocks noChangeAspect="1"/>
          </p:cNvPicPr>
          <p:nvPr/>
        </p:nvPicPr>
        <p:blipFill>
          <a:blip r:embed="rId47"/>
          <a:stretch>
            <a:fillRect/>
          </a:stretch>
        </p:blipFill>
        <p:spPr>
          <a:xfrm>
            <a:off x="2797580" y="2700000"/>
            <a:ext cx="360000" cy="360000"/>
          </a:xfrm>
          <a:prstGeom prst="rect">
            <a:avLst/>
          </a:prstGeom>
        </p:spPr>
      </p:pic>
      <p:pic>
        <p:nvPicPr>
          <p:cNvPr id="189" name="Picture 188">
            <a:extLst>
              <a:ext uri="{FF2B5EF4-FFF2-40B4-BE49-F238E27FC236}">
                <a16:creationId xmlns:a16="http://schemas.microsoft.com/office/drawing/2014/main" id="{A858B8FA-DB1B-5554-675D-B9F469D073DE}"/>
              </a:ext>
            </a:extLst>
          </p:cNvPr>
          <p:cNvPicPr>
            <a:picLocks noChangeAspect="1"/>
          </p:cNvPicPr>
          <p:nvPr/>
        </p:nvPicPr>
        <p:blipFill>
          <a:blip r:embed="rId48"/>
          <a:stretch>
            <a:fillRect/>
          </a:stretch>
        </p:blipFill>
        <p:spPr>
          <a:xfrm>
            <a:off x="3303475" y="2700000"/>
            <a:ext cx="360000" cy="360000"/>
          </a:xfrm>
          <a:prstGeom prst="rect">
            <a:avLst/>
          </a:prstGeom>
        </p:spPr>
      </p:pic>
      <p:pic>
        <p:nvPicPr>
          <p:cNvPr id="193" name="Picture 192">
            <a:extLst>
              <a:ext uri="{FF2B5EF4-FFF2-40B4-BE49-F238E27FC236}">
                <a16:creationId xmlns:a16="http://schemas.microsoft.com/office/drawing/2014/main" id="{FF6B6C47-B336-D8CE-BD99-B5611277B9E4}"/>
              </a:ext>
            </a:extLst>
          </p:cNvPr>
          <p:cNvPicPr>
            <a:picLocks noChangeAspect="1"/>
          </p:cNvPicPr>
          <p:nvPr/>
        </p:nvPicPr>
        <p:blipFill>
          <a:blip r:embed="rId49"/>
          <a:stretch>
            <a:fillRect/>
          </a:stretch>
        </p:blipFill>
        <p:spPr>
          <a:xfrm>
            <a:off x="3809370" y="2701488"/>
            <a:ext cx="360000" cy="360000"/>
          </a:xfrm>
          <a:prstGeom prst="rect">
            <a:avLst/>
          </a:prstGeom>
        </p:spPr>
      </p:pic>
      <p:pic>
        <p:nvPicPr>
          <p:cNvPr id="197" name="Picture 196">
            <a:extLst>
              <a:ext uri="{FF2B5EF4-FFF2-40B4-BE49-F238E27FC236}">
                <a16:creationId xmlns:a16="http://schemas.microsoft.com/office/drawing/2014/main" id="{8AF4DE06-D2AB-680E-71A6-F9F6D0167BC6}"/>
              </a:ext>
            </a:extLst>
          </p:cNvPr>
          <p:cNvPicPr>
            <a:picLocks noChangeAspect="1"/>
          </p:cNvPicPr>
          <p:nvPr/>
        </p:nvPicPr>
        <p:blipFill>
          <a:blip r:embed="rId50"/>
          <a:stretch>
            <a:fillRect/>
          </a:stretch>
        </p:blipFill>
        <p:spPr>
          <a:xfrm>
            <a:off x="4315265" y="2701488"/>
            <a:ext cx="360000" cy="360000"/>
          </a:xfrm>
          <a:prstGeom prst="rect">
            <a:avLst/>
          </a:prstGeom>
        </p:spPr>
      </p:pic>
      <p:pic>
        <p:nvPicPr>
          <p:cNvPr id="201" name="Picture 200">
            <a:extLst>
              <a:ext uri="{FF2B5EF4-FFF2-40B4-BE49-F238E27FC236}">
                <a16:creationId xmlns:a16="http://schemas.microsoft.com/office/drawing/2014/main" id="{C811C260-8A34-705D-DECE-DC5F2554AA5B}"/>
              </a:ext>
            </a:extLst>
          </p:cNvPr>
          <p:cNvPicPr>
            <a:picLocks noChangeAspect="1"/>
          </p:cNvPicPr>
          <p:nvPr/>
        </p:nvPicPr>
        <p:blipFill>
          <a:blip r:embed="rId51"/>
          <a:stretch>
            <a:fillRect/>
          </a:stretch>
        </p:blipFill>
        <p:spPr>
          <a:xfrm>
            <a:off x="4821160" y="2701488"/>
            <a:ext cx="360000" cy="360000"/>
          </a:xfrm>
          <a:prstGeom prst="rect">
            <a:avLst/>
          </a:prstGeom>
        </p:spPr>
      </p:pic>
      <p:pic>
        <p:nvPicPr>
          <p:cNvPr id="205" name="Picture 204">
            <a:extLst>
              <a:ext uri="{FF2B5EF4-FFF2-40B4-BE49-F238E27FC236}">
                <a16:creationId xmlns:a16="http://schemas.microsoft.com/office/drawing/2014/main" id="{62491468-F735-C889-5FBD-0DF98ADE5F0B}"/>
              </a:ext>
            </a:extLst>
          </p:cNvPr>
          <p:cNvPicPr>
            <a:picLocks noChangeAspect="1"/>
          </p:cNvPicPr>
          <p:nvPr/>
        </p:nvPicPr>
        <p:blipFill>
          <a:blip r:embed="rId52"/>
          <a:stretch>
            <a:fillRect/>
          </a:stretch>
        </p:blipFill>
        <p:spPr>
          <a:xfrm>
            <a:off x="5327055" y="2701488"/>
            <a:ext cx="360000" cy="360000"/>
          </a:xfrm>
          <a:prstGeom prst="rect">
            <a:avLst/>
          </a:prstGeom>
        </p:spPr>
      </p:pic>
      <p:pic>
        <p:nvPicPr>
          <p:cNvPr id="209" name="Picture 208">
            <a:extLst>
              <a:ext uri="{FF2B5EF4-FFF2-40B4-BE49-F238E27FC236}">
                <a16:creationId xmlns:a16="http://schemas.microsoft.com/office/drawing/2014/main" id="{4A9FF40D-48DE-5B99-5071-CA3D71619349}"/>
              </a:ext>
            </a:extLst>
          </p:cNvPr>
          <p:cNvPicPr>
            <a:picLocks noChangeAspect="1"/>
          </p:cNvPicPr>
          <p:nvPr/>
        </p:nvPicPr>
        <p:blipFill>
          <a:blip r:embed="rId53"/>
          <a:stretch>
            <a:fillRect/>
          </a:stretch>
        </p:blipFill>
        <p:spPr>
          <a:xfrm>
            <a:off x="5832950" y="2701488"/>
            <a:ext cx="360000" cy="360000"/>
          </a:xfrm>
          <a:prstGeom prst="rect">
            <a:avLst/>
          </a:prstGeom>
        </p:spPr>
      </p:pic>
      <p:pic>
        <p:nvPicPr>
          <p:cNvPr id="213" name="Picture 212">
            <a:extLst>
              <a:ext uri="{FF2B5EF4-FFF2-40B4-BE49-F238E27FC236}">
                <a16:creationId xmlns:a16="http://schemas.microsoft.com/office/drawing/2014/main" id="{00EEF9B1-B5FC-98DE-6E31-3130EE2FE0CD}"/>
              </a:ext>
            </a:extLst>
          </p:cNvPr>
          <p:cNvPicPr>
            <a:picLocks noChangeAspect="1"/>
          </p:cNvPicPr>
          <p:nvPr/>
        </p:nvPicPr>
        <p:blipFill>
          <a:blip r:embed="rId54"/>
          <a:stretch>
            <a:fillRect/>
          </a:stretch>
        </p:blipFill>
        <p:spPr>
          <a:xfrm>
            <a:off x="6338845" y="2701488"/>
            <a:ext cx="360000" cy="360000"/>
          </a:xfrm>
          <a:prstGeom prst="rect">
            <a:avLst/>
          </a:prstGeom>
        </p:spPr>
      </p:pic>
      <p:pic>
        <p:nvPicPr>
          <p:cNvPr id="217" name="Picture 216">
            <a:extLst>
              <a:ext uri="{FF2B5EF4-FFF2-40B4-BE49-F238E27FC236}">
                <a16:creationId xmlns:a16="http://schemas.microsoft.com/office/drawing/2014/main" id="{3E55898A-B43B-0B41-6854-40C25BF74290}"/>
              </a:ext>
            </a:extLst>
          </p:cNvPr>
          <p:cNvPicPr>
            <a:picLocks noChangeAspect="1"/>
          </p:cNvPicPr>
          <p:nvPr/>
        </p:nvPicPr>
        <p:blipFill>
          <a:blip r:embed="rId55"/>
          <a:stretch>
            <a:fillRect/>
          </a:stretch>
        </p:blipFill>
        <p:spPr>
          <a:xfrm>
            <a:off x="6844740" y="2701488"/>
            <a:ext cx="360000" cy="360000"/>
          </a:xfrm>
          <a:prstGeom prst="rect">
            <a:avLst/>
          </a:prstGeom>
        </p:spPr>
      </p:pic>
      <p:pic>
        <p:nvPicPr>
          <p:cNvPr id="221" name="Picture 220">
            <a:extLst>
              <a:ext uri="{FF2B5EF4-FFF2-40B4-BE49-F238E27FC236}">
                <a16:creationId xmlns:a16="http://schemas.microsoft.com/office/drawing/2014/main" id="{1696478E-5E00-9713-DBA7-E52ECA4DFF02}"/>
              </a:ext>
            </a:extLst>
          </p:cNvPr>
          <p:cNvPicPr>
            <a:picLocks noChangeAspect="1"/>
          </p:cNvPicPr>
          <p:nvPr/>
        </p:nvPicPr>
        <p:blipFill>
          <a:blip r:embed="rId56"/>
          <a:stretch>
            <a:fillRect/>
          </a:stretch>
        </p:blipFill>
        <p:spPr>
          <a:xfrm>
            <a:off x="7350635" y="2701488"/>
            <a:ext cx="360000" cy="360000"/>
          </a:xfrm>
          <a:prstGeom prst="rect">
            <a:avLst/>
          </a:prstGeom>
        </p:spPr>
      </p:pic>
      <p:pic>
        <p:nvPicPr>
          <p:cNvPr id="225" name="Picture 224">
            <a:extLst>
              <a:ext uri="{FF2B5EF4-FFF2-40B4-BE49-F238E27FC236}">
                <a16:creationId xmlns:a16="http://schemas.microsoft.com/office/drawing/2014/main" id="{333BFE64-B189-27AA-E936-B5D0C3E49A97}"/>
              </a:ext>
            </a:extLst>
          </p:cNvPr>
          <p:cNvPicPr>
            <a:picLocks noChangeAspect="1"/>
          </p:cNvPicPr>
          <p:nvPr/>
        </p:nvPicPr>
        <p:blipFill>
          <a:blip r:embed="rId57"/>
          <a:stretch>
            <a:fillRect/>
          </a:stretch>
        </p:blipFill>
        <p:spPr>
          <a:xfrm>
            <a:off x="7856530" y="2700000"/>
            <a:ext cx="360000" cy="360000"/>
          </a:xfrm>
          <a:prstGeom prst="rect">
            <a:avLst/>
          </a:prstGeom>
        </p:spPr>
      </p:pic>
      <p:pic>
        <p:nvPicPr>
          <p:cNvPr id="229" name="Picture 228">
            <a:extLst>
              <a:ext uri="{FF2B5EF4-FFF2-40B4-BE49-F238E27FC236}">
                <a16:creationId xmlns:a16="http://schemas.microsoft.com/office/drawing/2014/main" id="{18B59031-5961-08C8-B59C-309EE1ED95B9}"/>
              </a:ext>
            </a:extLst>
          </p:cNvPr>
          <p:cNvPicPr>
            <a:picLocks noChangeAspect="1"/>
          </p:cNvPicPr>
          <p:nvPr/>
        </p:nvPicPr>
        <p:blipFill>
          <a:blip r:embed="rId58"/>
          <a:stretch>
            <a:fillRect/>
          </a:stretch>
        </p:blipFill>
        <p:spPr>
          <a:xfrm>
            <a:off x="8362425" y="2700000"/>
            <a:ext cx="360000" cy="360000"/>
          </a:xfrm>
          <a:prstGeom prst="rect">
            <a:avLst/>
          </a:prstGeom>
        </p:spPr>
      </p:pic>
      <p:pic>
        <p:nvPicPr>
          <p:cNvPr id="233" name="Picture 232">
            <a:extLst>
              <a:ext uri="{FF2B5EF4-FFF2-40B4-BE49-F238E27FC236}">
                <a16:creationId xmlns:a16="http://schemas.microsoft.com/office/drawing/2014/main" id="{2F1DA668-7C0D-2E13-F8EE-74869A433BB4}"/>
              </a:ext>
            </a:extLst>
          </p:cNvPr>
          <p:cNvPicPr>
            <a:picLocks noChangeAspect="1"/>
          </p:cNvPicPr>
          <p:nvPr/>
        </p:nvPicPr>
        <p:blipFill>
          <a:blip r:embed="rId59"/>
          <a:stretch>
            <a:fillRect/>
          </a:stretch>
        </p:blipFill>
        <p:spPr>
          <a:xfrm>
            <a:off x="8868320" y="2700000"/>
            <a:ext cx="360000" cy="360000"/>
          </a:xfrm>
          <a:prstGeom prst="rect">
            <a:avLst/>
          </a:prstGeom>
        </p:spPr>
      </p:pic>
      <p:pic>
        <p:nvPicPr>
          <p:cNvPr id="235" name="Picture 234">
            <a:extLst>
              <a:ext uri="{FF2B5EF4-FFF2-40B4-BE49-F238E27FC236}">
                <a16:creationId xmlns:a16="http://schemas.microsoft.com/office/drawing/2014/main" id="{46BCD815-9ADF-6D10-00D6-3C16C87FAC01}"/>
              </a:ext>
            </a:extLst>
          </p:cNvPr>
          <p:cNvPicPr>
            <a:picLocks noChangeAspect="1"/>
          </p:cNvPicPr>
          <p:nvPr/>
        </p:nvPicPr>
        <p:blipFill>
          <a:blip r:embed="rId60"/>
          <a:stretch>
            <a:fillRect/>
          </a:stretch>
        </p:blipFill>
        <p:spPr>
          <a:xfrm>
            <a:off x="9374215" y="2700000"/>
            <a:ext cx="360000" cy="360000"/>
          </a:xfrm>
          <a:prstGeom prst="rect">
            <a:avLst/>
          </a:prstGeom>
        </p:spPr>
      </p:pic>
      <p:pic>
        <p:nvPicPr>
          <p:cNvPr id="237" name="Picture 236">
            <a:extLst>
              <a:ext uri="{FF2B5EF4-FFF2-40B4-BE49-F238E27FC236}">
                <a16:creationId xmlns:a16="http://schemas.microsoft.com/office/drawing/2014/main" id="{232D7137-0E8A-103E-3649-B87D38E28D26}"/>
              </a:ext>
            </a:extLst>
          </p:cNvPr>
          <p:cNvPicPr>
            <a:picLocks noChangeAspect="1"/>
          </p:cNvPicPr>
          <p:nvPr/>
        </p:nvPicPr>
        <p:blipFill>
          <a:blip r:embed="rId61"/>
          <a:stretch>
            <a:fillRect/>
          </a:stretch>
        </p:blipFill>
        <p:spPr>
          <a:xfrm>
            <a:off x="9880110" y="2700000"/>
            <a:ext cx="360000" cy="360000"/>
          </a:xfrm>
          <a:prstGeom prst="rect">
            <a:avLst/>
          </a:prstGeom>
        </p:spPr>
      </p:pic>
      <p:pic>
        <p:nvPicPr>
          <p:cNvPr id="239" name="Picture 238">
            <a:extLst>
              <a:ext uri="{FF2B5EF4-FFF2-40B4-BE49-F238E27FC236}">
                <a16:creationId xmlns:a16="http://schemas.microsoft.com/office/drawing/2014/main" id="{F972D112-7808-31B5-5AEA-8860EF870BEE}"/>
              </a:ext>
            </a:extLst>
          </p:cNvPr>
          <p:cNvPicPr>
            <a:picLocks noChangeAspect="1"/>
          </p:cNvPicPr>
          <p:nvPr/>
        </p:nvPicPr>
        <p:blipFill>
          <a:blip r:embed="rId62"/>
          <a:stretch>
            <a:fillRect/>
          </a:stretch>
        </p:blipFill>
        <p:spPr>
          <a:xfrm>
            <a:off x="10386000" y="2700000"/>
            <a:ext cx="360000" cy="360000"/>
          </a:xfrm>
          <a:prstGeom prst="rect">
            <a:avLst/>
          </a:prstGeom>
        </p:spPr>
      </p:pic>
      <p:pic>
        <p:nvPicPr>
          <p:cNvPr id="241" name="Picture 240">
            <a:extLst>
              <a:ext uri="{FF2B5EF4-FFF2-40B4-BE49-F238E27FC236}">
                <a16:creationId xmlns:a16="http://schemas.microsoft.com/office/drawing/2014/main" id="{75678A51-7C65-BB97-139E-6D3D5CF4E66E}"/>
              </a:ext>
            </a:extLst>
          </p:cNvPr>
          <p:cNvPicPr>
            <a:picLocks noChangeAspect="1"/>
          </p:cNvPicPr>
          <p:nvPr/>
        </p:nvPicPr>
        <p:blipFill>
          <a:blip r:embed="rId63"/>
          <a:stretch>
            <a:fillRect/>
          </a:stretch>
        </p:blipFill>
        <p:spPr>
          <a:xfrm>
            <a:off x="774000" y="3240000"/>
            <a:ext cx="360000" cy="360000"/>
          </a:xfrm>
          <a:prstGeom prst="rect">
            <a:avLst/>
          </a:prstGeom>
        </p:spPr>
      </p:pic>
      <p:pic>
        <p:nvPicPr>
          <p:cNvPr id="243" name="Picture 242">
            <a:extLst>
              <a:ext uri="{FF2B5EF4-FFF2-40B4-BE49-F238E27FC236}">
                <a16:creationId xmlns:a16="http://schemas.microsoft.com/office/drawing/2014/main" id="{38228659-B312-A7E1-FD42-4429E763645B}"/>
              </a:ext>
            </a:extLst>
          </p:cNvPr>
          <p:cNvPicPr>
            <a:picLocks noChangeAspect="1"/>
          </p:cNvPicPr>
          <p:nvPr/>
        </p:nvPicPr>
        <p:blipFill>
          <a:blip r:embed="rId64"/>
          <a:stretch>
            <a:fillRect/>
          </a:stretch>
        </p:blipFill>
        <p:spPr>
          <a:xfrm>
            <a:off x="1279895" y="3240000"/>
            <a:ext cx="360000" cy="360000"/>
          </a:xfrm>
          <a:prstGeom prst="rect">
            <a:avLst/>
          </a:prstGeom>
        </p:spPr>
      </p:pic>
      <p:pic>
        <p:nvPicPr>
          <p:cNvPr id="245" name="Picture 244">
            <a:extLst>
              <a:ext uri="{FF2B5EF4-FFF2-40B4-BE49-F238E27FC236}">
                <a16:creationId xmlns:a16="http://schemas.microsoft.com/office/drawing/2014/main" id="{C6B1C718-29DB-6559-39AD-35C1AEAF81A0}"/>
              </a:ext>
            </a:extLst>
          </p:cNvPr>
          <p:cNvPicPr>
            <a:picLocks noChangeAspect="1"/>
          </p:cNvPicPr>
          <p:nvPr/>
        </p:nvPicPr>
        <p:blipFill>
          <a:blip r:embed="rId65"/>
          <a:stretch>
            <a:fillRect/>
          </a:stretch>
        </p:blipFill>
        <p:spPr>
          <a:xfrm>
            <a:off x="1785790" y="3240000"/>
            <a:ext cx="360000" cy="360000"/>
          </a:xfrm>
          <a:prstGeom prst="rect">
            <a:avLst/>
          </a:prstGeom>
        </p:spPr>
      </p:pic>
      <p:pic>
        <p:nvPicPr>
          <p:cNvPr id="247" name="Picture 246">
            <a:extLst>
              <a:ext uri="{FF2B5EF4-FFF2-40B4-BE49-F238E27FC236}">
                <a16:creationId xmlns:a16="http://schemas.microsoft.com/office/drawing/2014/main" id="{97AD64F1-341A-E4D0-754D-8FCCB0299E77}"/>
              </a:ext>
            </a:extLst>
          </p:cNvPr>
          <p:cNvPicPr>
            <a:picLocks noChangeAspect="1"/>
          </p:cNvPicPr>
          <p:nvPr/>
        </p:nvPicPr>
        <p:blipFill>
          <a:blip r:embed="rId66"/>
          <a:stretch>
            <a:fillRect/>
          </a:stretch>
        </p:blipFill>
        <p:spPr>
          <a:xfrm>
            <a:off x="2291685" y="3240000"/>
            <a:ext cx="360000" cy="360000"/>
          </a:xfrm>
          <a:prstGeom prst="rect">
            <a:avLst/>
          </a:prstGeom>
        </p:spPr>
      </p:pic>
      <p:pic>
        <p:nvPicPr>
          <p:cNvPr id="249" name="Picture 248">
            <a:extLst>
              <a:ext uri="{FF2B5EF4-FFF2-40B4-BE49-F238E27FC236}">
                <a16:creationId xmlns:a16="http://schemas.microsoft.com/office/drawing/2014/main" id="{64CBC4C4-5F7E-42C3-EA54-57AA226C430F}"/>
              </a:ext>
            </a:extLst>
          </p:cNvPr>
          <p:cNvPicPr>
            <a:picLocks noChangeAspect="1"/>
          </p:cNvPicPr>
          <p:nvPr/>
        </p:nvPicPr>
        <p:blipFill>
          <a:blip r:embed="rId67"/>
          <a:stretch>
            <a:fillRect/>
          </a:stretch>
        </p:blipFill>
        <p:spPr>
          <a:xfrm>
            <a:off x="2797580" y="3240000"/>
            <a:ext cx="360000" cy="360000"/>
          </a:xfrm>
          <a:prstGeom prst="rect">
            <a:avLst/>
          </a:prstGeom>
        </p:spPr>
      </p:pic>
      <p:pic>
        <p:nvPicPr>
          <p:cNvPr id="251" name="Picture 250">
            <a:extLst>
              <a:ext uri="{FF2B5EF4-FFF2-40B4-BE49-F238E27FC236}">
                <a16:creationId xmlns:a16="http://schemas.microsoft.com/office/drawing/2014/main" id="{C9EF2592-C8D7-96A0-D28E-1D23C6D05F42}"/>
              </a:ext>
            </a:extLst>
          </p:cNvPr>
          <p:cNvPicPr>
            <a:picLocks noChangeAspect="1"/>
          </p:cNvPicPr>
          <p:nvPr/>
        </p:nvPicPr>
        <p:blipFill>
          <a:blip r:embed="rId68"/>
          <a:stretch>
            <a:fillRect/>
          </a:stretch>
        </p:blipFill>
        <p:spPr>
          <a:xfrm>
            <a:off x="3303475" y="3240000"/>
            <a:ext cx="360000" cy="360000"/>
          </a:xfrm>
          <a:prstGeom prst="rect">
            <a:avLst/>
          </a:prstGeom>
        </p:spPr>
      </p:pic>
      <p:pic>
        <p:nvPicPr>
          <p:cNvPr id="253" name="Picture 252">
            <a:extLst>
              <a:ext uri="{FF2B5EF4-FFF2-40B4-BE49-F238E27FC236}">
                <a16:creationId xmlns:a16="http://schemas.microsoft.com/office/drawing/2014/main" id="{CC8B4C56-32A5-B1F9-859B-7F4B5BF0B6F3}"/>
              </a:ext>
            </a:extLst>
          </p:cNvPr>
          <p:cNvPicPr>
            <a:picLocks noChangeAspect="1"/>
          </p:cNvPicPr>
          <p:nvPr/>
        </p:nvPicPr>
        <p:blipFill>
          <a:blip r:embed="rId69"/>
          <a:stretch>
            <a:fillRect/>
          </a:stretch>
        </p:blipFill>
        <p:spPr>
          <a:xfrm>
            <a:off x="3809370" y="3240000"/>
            <a:ext cx="360000" cy="360000"/>
          </a:xfrm>
          <a:prstGeom prst="rect">
            <a:avLst/>
          </a:prstGeom>
        </p:spPr>
      </p:pic>
      <p:pic>
        <p:nvPicPr>
          <p:cNvPr id="255" name="Picture 254">
            <a:extLst>
              <a:ext uri="{FF2B5EF4-FFF2-40B4-BE49-F238E27FC236}">
                <a16:creationId xmlns:a16="http://schemas.microsoft.com/office/drawing/2014/main" id="{47951826-3A8D-3177-6696-154E00F5A656}"/>
              </a:ext>
            </a:extLst>
          </p:cNvPr>
          <p:cNvPicPr>
            <a:picLocks noChangeAspect="1"/>
          </p:cNvPicPr>
          <p:nvPr/>
        </p:nvPicPr>
        <p:blipFill>
          <a:blip r:embed="rId70"/>
          <a:stretch>
            <a:fillRect/>
          </a:stretch>
        </p:blipFill>
        <p:spPr>
          <a:xfrm>
            <a:off x="4315265" y="3238687"/>
            <a:ext cx="360000" cy="360000"/>
          </a:xfrm>
          <a:prstGeom prst="rect">
            <a:avLst/>
          </a:prstGeom>
        </p:spPr>
      </p:pic>
      <p:pic>
        <p:nvPicPr>
          <p:cNvPr id="257" name="Picture 256">
            <a:extLst>
              <a:ext uri="{FF2B5EF4-FFF2-40B4-BE49-F238E27FC236}">
                <a16:creationId xmlns:a16="http://schemas.microsoft.com/office/drawing/2014/main" id="{9D583804-8A46-FC9D-BA18-D80270E71DB7}"/>
              </a:ext>
            </a:extLst>
          </p:cNvPr>
          <p:cNvPicPr>
            <a:picLocks noChangeAspect="1"/>
          </p:cNvPicPr>
          <p:nvPr/>
        </p:nvPicPr>
        <p:blipFill>
          <a:blip r:embed="rId71"/>
          <a:stretch>
            <a:fillRect/>
          </a:stretch>
        </p:blipFill>
        <p:spPr>
          <a:xfrm>
            <a:off x="4821160" y="3238687"/>
            <a:ext cx="360000" cy="360000"/>
          </a:xfrm>
          <a:prstGeom prst="rect">
            <a:avLst/>
          </a:prstGeom>
        </p:spPr>
      </p:pic>
      <p:pic>
        <p:nvPicPr>
          <p:cNvPr id="259" name="Picture 258">
            <a:extLst>
              <a:ext uri="{FF2B5EF4-FFF2-40B4-BE49-F238E27FC236}">
                <a16:creationId xmlns:a16="http://schemas.microsoft.com/office/drawing/2014/main" id="{9FEE2554-9E23-DB53-A4DC-7A4D6AC79304}"/>
              </a:ext>
            </a:extLst>
          </p:cNvPr>
          <p:cNvPicPr>
            <a:picLocks noChangeAspect="1"/>
          </p:cNvPicPr>
          <p:nvPr/>
        </p:nvPicPr>
        <p:blipFill>
          <a:blip r:embed="rId72"/>
          <a:stretch>
            <a:fillRect/>
          </a:stretch>
        </p:blipFill>
        <p:spPr>
          <a:xfrm>
            <a:off x="5327055" y="3240000"/>
            <a:ext cx="360000" cy="360000"/>
          </a:xfrm>
          <a:prstGeom prst="rect">
            <a:avLst/>
          </a:prstGeom>
        </p:spPr>
      </p:pic>
      <p:pic>
        <p:nvPicPr>
          <p:cNvPr id="261" name="Picture 260">
            <a:extLst>
              <a:ext uri="{FF2B5EF4-FFF2-40B4-BE49-F238E27FC236}">
                <a16:creationId xmlns:a16="http://schemas.microsoft.com/office/drawing/2014/main" id="{C25E4818-DA2A-9339-D26C-B1B7F97676CB}"/>
              </a:ext>
            </a:extLst>
          </p:cNvPr>
          <p:cNvPicPr>
            <a:picLocks noChangeAspect="1"/>
          </p:cNvPicPr>
          <p:nvPr/>
        </p:nvPicPr>
        <p:blipFill>
          <a:blip r:embed="rId73"/>
          <a:stretch>
            <a:fillRect/>
          </a:stretch>
        </p:blipFill>
        <p:spPr>
          <a:xfrm>
            <a:off x="5832950" y="3240000"/>
            <a:ext cx="360000" cy="360000"/>
          </a:xfrm>
          <a:prstGeom prst="rect">
            <a:avLst/>
          </a:prstGeom>
        </p:spPr>
      </p:pic>
      <p:pic>
        <p:nvPicPr>
          <p:cNvPr id="263" name="Picture 262">
            <a:extLst>
              <a:ext uri="{FF2B5EF4-FFF2-40B4-BE49-F238E27FC236}">
                <a16:creationId xmlns:a16="http://schemas.microsoft.com/office/drawing/2014/main" id="{BB611D51-0892-576F-A367-1361DE2E5269}"/>
              </a:ext>
            </a:extLst>
          </p:cNvPr>
          <p:cNvPicPr>
            <a:picLocks noChangeAspect="1"/>
          </p:cNvPicPr>
          <p:nvPr/>
        </p:nvPicPr>
        <p:blipFill>
          <a:blip r:embed="rId74"/>
          <a:stretch>
            <a:fillRect/>
          </a:stretch>
        </p:blipFill>
        <p:spPr>
          <a:xfrm>
            <a:off x="6338845" y="3240000"/>
            <a:ext cx="360000" cy="360000"/>
          </a:xfrm>
          <a:prstGeom prst="rect">
            <a:avLst/>
          </a:prstGeom>
        </p:spPr>
      </p:pic>
      <p:pic>
        <p:nvPicPr>
          <p:cNvPr id="265" name="Picture 264">
            <a:extLst>
              <a:ext uri="{FF2B5EF4-FFF2-40B4-BE49-F238E27FC236}">
                <a16:creationId xmlns:a16="http://schemas.microsoft.com/office/drawing/2014/main" id="{6E2624B2-41B4-FAE2-1660-D48997BFBC33}"/>
              </a:ext>
            </a:extLst>
          </p:cNvPr>
          <p:cNvPicPr>
            <a:picLocks noChangeAspect="1"/>
          </p:cNvPicPr>
          <p:nvPr/>
        </p:nvPicPr>
        <p:blipFill>
          <a:blip r:embed="rId75"/>
          <a:stretch>
            <a:fillRect/>
          </a:stretch>
        </p:blipFill>
        <p:spPr>
          <a:xfrm>
            <a:off x="6844740" y="3240000"/>
            <a:ext cx="360000" cy="360000"/>
          </a:xfrm>
          <a:prstGeom prst="rect">
            <a:avLst/>
          </a:prstGeom>
        </p:spPr>
      </p:pic>
      <p:pic>
        <p:nvPicPr>
          <p:cNvPr id="267" name="Picture 266">
            <a:extLst>
              <a:ext uri="{FF2B5EF4-FFF2-40B4-BE49-F238E27FC236}">
                <a16:creationId xmlns:a16="http://schemas.microsoft.com/office/drawing/2014/main" id="{0B1C7456-946E-3B0E-EBE6-2A6FC361242A}"/>
              </a:ext>
            </a:extLst>
          </p:cNvPr>
          <p:cNvPicPr>
            <a:picLocks noChangeAspect="1"/>
          </p:cNvPicPr>
          <p:nvPr/>
        </p:nvPicPr>
        <p:blipFill>
          <a:blip r:embed="rId76"/>
          <a:stretch>
            <a:fillRect/>
          </a:stretch>
        </p:blipFill>
        <p:spPr>
          <a:xfrm>
            <a:off x="7350635" y="3240000"/>
            <a:ext cx="360000" cy="360000"/>
          </a:xfrm>
          <a:prstGeom prst="rect">
            <a:avLst/>
          </a:prstGeom>
        </p:spPr>
      </p:pic>
      <p:pic>
        <p:nvPicPr>
          <p:cNvPr id="269" name="Picture 268">
            <a:extLst>
              <a:ext uri="{FF2B5EF4-FFF2-40B4-BE49-F238E27FC236}">
                <a16:creationId xmlns:a16="http://schemas.microsoft.com/office/drawing/2014/main" id="{EB691E70-9676-7E70-9925-5594589A25A9}"/>
              </a:ext>
            </a:extLst>
          </p:cNvPr>
          <p:cNvPicPr>
            <a:picLocks noChangeAspect="1"/>
          </p:cNvPicPr>
          <p:nvPr/>
        </p:nvPicPr>
        <p:blipFill>
          <a:blip r:embed="rId77"/>
          <a:stretch>
            <a:fillRect/>
          </a:stretch>
        </p:blipFill>
        <p:spPr>
          <a:xfrm>
            <a:off x="7856530" y="3240000"/>
            <a:ext cx="360000" cy="360000"/>
          </a:xfrm>
          <a:prstGeom prst="rect">
            <a:avLst/>
          </a:prstGeom>
        </p:spPr>
      </p:pic>
      <p:pic>
        <p:nvPicPr>
          <p:cNvPr id="271" name="Picture 270">
            <a:extLst>
              <a:ext uri="{FF2B5EF4-FFF2-40B4-BE49-F238E27FC236}">
                <a16:creationId xmlns:a16="http://schemas.microsoft.com/office/drawing/2014/main" id="{304BEA12-AB2F-A0F0-A136-BA7842A013AB}"/>
              </a:ext>
            </a:extLst>
          </p:cNvPr>
          <p:cNvPicPr>
            <a:picLocks noChangeAspect="1"/>
          </p:cNvPicPr>
          <p:nvPr/>
        </p:nvPicPr>
        <p:blipFill>
          <a:blip r:embed="rId78"/>
          <a:stretch>
            <a:fillRect/>
          </a:stretch>
        </p:blipFill>
        <p:spPr>
          <a:xfrm>
            <a:off x="8362425" y="3240000"/>
            <a:ext cx="360000" cy="360000"/>
          </a:xfrm>
          <a:prstGeom prst="rect">
            <a:avLst/>
          </a:prstGeom>
        </p:spPr>
      </p:pic>
      <p:pic>
        <p:nvPicPr>
          <p:cNvPr id="273" name="Picture 272">
            <a:extLst>
              <a:ext uri="{FF2B5EF4-FFF2-40B4-BE49-F238E27FC236}">
                <a16:creationId xmlns:a16="http://schemas.microsoft.com/office/drawing/2014/main" id="{05C1DB7A-0AB1-22BF-519C-74B213EA4D02}"/>
              </a:ext>
            </a:extLst>
          </p:cNvPr>
          <p:cNvPicPr>
            <a:picLocks noChangeAspect="1"/>
          </p:cNvPicPr>
          <p:nvPr/>
        </p:nvPicPr>
        <p:blipFill>
          <a:blip r:embed="rId79"/>
          <a:stretch>
            <a:fillRect/>
          </a:stretch>
        </p:blipFill>
        <p:spPr>
          <a:xfrm>
            <a:off x="8868320" y="3240000"/>
            <a:ext cx="360000" cy="360000"/>
          </a:xfrm>
          <a:prstGeom prst="rect">
            <a:avLst/>
          </a:prstGeom>
        </p:spPr>
      </p:pic>
      <p:pic>
        <p:nvPicPr>
          <p:cNvPr id="275" name="Picture 274">
            <a:extLst>
              <a:ext uri="{FF2B5EF4-FFF2-40B4-BE49-F238E27FC236}">
                <a16:creationId xmlns:a16="http://schemas.microsoft.com/office/drawing/2014/main" id="{0AD3E82B-E5F1-BB8B-999C-9540710C8413}"/>
              </a:ext>
            </a:extLst>
          </p:cNvPr>
          <p:cNvPicPr>
            <a:picLocks noChangeAspect="1"/>
          </p:cNvPicPr>
          <p:nvPr/>
        </p:nvPicPr>
        <p:blipFill>
          <a:blip r:embed="rId80"/>
          <a:stretch>
            <a:fillRect/>
          </a:stretch>
        </p:blipFill>
        <p:spPr>
          <a:xfrm>
            <a:off x="9374215" y="3240000"/>
            <a:ext cx="360000" cy="360000"/>
          </a:xfrm>
          <a:prstGeom prst="rect">
            <a:avLst/>
          </a:prstGeom>
        </p:spPr>
      </p:pic>
      <p:pic>
        <p:nvPicPr>
          <p:cNvPr id="277" name="Picture 276">
            <a:extLst>
              <a:ext uri="{FF2B5EF4-FFF2-40B4-BE49-F238E27FC236}">
                <a16:creationId xmlns:a16="http://schemas.microsoft.com/office/drawing/2014/main" id="{F254F655-7C83-CA5E-58F8-E8F21D3B6765}"/>
              </a:ext>
            </a:extLst>
          </p:cNvPr>
          <p:cNvPicPr>
            <a:picLocks noChangeAspect="1"/>
          </p:cNvPicPr>
          <p:nvPr/>
        </p:nvPicPr>
        <p:blipFill>
          <a:blip r:embed="rId81"/>
          <a:stretch>
            <a:fillRect/>
          </a:stretch>
        </p:blipFill>
        <p:spPr>
          <a:xfrm>
            <a:off x="9880110" y="3240000"/>
            <a:ext cx="360000" cy="360000"/>
          </a:xfrm>
          <a:prstGeom prst="rect">
            <a:avLst/>
          </a:prstGeom>
        </p:spPr>
      </p:pic>
      <p:pic>
        <p:nvPicPr>
          <p:cNvPr id="279" name="Picture 278">
            <a:extLst>
              <a:ext uri="{FF2B5EF4-FFF2-40B4-BE49-F238E27FC236}">
                <a16:creationId xmlns:a16="http://schemas.microsoft.com/office/drawing/2014/main" id="{0D355CBA-52E0-1DB6-45AE-94C3BF648D7A}"/>
              </a:ext>
            </a:extLst>
          </p:cNvPr>
          <p:cNvPicPr>
            <a:picLocks noChangeAspect="1"/>
          </p:cNvPicPr>
          <p:nvPr/>
        </p:nvPicPr>
        <p:blipFill>
          <a:blip r:embed="rId82"/>
          <a:stretch>
            <a:fillRect/>
          </a:stretch>
        </p:blipFill>
        <p:spPr>
          <a:xfrm>
            <a:off x="10386000" y="3240000"/>
            <a:ext cx="360000" cy="360000"/>
          </a:xfrm>
          <a:prstGeom prst="rect">
            <a:avLst/>
          </a:prstGeom>
        </p:spPr>
      </p:pic>
      <p:pic>
        <p:nvPicPr>
          <p:cNvPr id="281" name="Picture 280">
            <a:extLst>
              <a:ext uri="{FF2B5EF4-FFF2-40B4-BE49-F238E27FC236}">
                <a16:creationId xmlns:a16="http://schemas.microsoft.com/office/drawing/2014/main" id="{B9C47247-08D5-9AD6-ABB0-2CC234DA8A39}"/>
              </a:ext>
            </a:extLst>
          </p:cNvPr>
          <p:cNvPicPr>
            <a:picLocks noChangeAspect="1"/>
          </p:cNvPicPr>
          <p:nvPr/>
        </p:nvPicPr>
        <p:blipFill>
          <a:blip r:embed="rId83"/>
          <a:stretch>
            <a:fillRect/>
          </a:stretch>
        </p:blipFill>
        <p:spPr>
          <a:xfrm>
            <a:off x="774000" y="3780000"/>
            <a:ext cx="360000" cy="360000"/>
          </a:xfrm>
          <a:prstGeom prst="rect">
            <a:avLst/>
          </a:prstGeom>
        </p:spPr>
      </p:pic>
      <p:pic>
        <p:nvPicPr>
          <p:cNvPr id="283" name="Picture 282">
            <a:extLst>
              <a:ext uri="{FF2B5EF4-FFF2-40B4-BE49-F238E27FC236}">
                <a16:creationId xmlns:a16="http://schemas.microsoft.com/office/drawing/2014/main" id="{9D733E4F-7940-617B-44F0-743EF7C6CA7E}"/>
              </a:ext>
            </a:extLst>
          </p:cNvPr>
          <p:cNvPicPr>
            <a:picLocks noChangeAspect="1"/>
          </p:cNvPicPr>
          <p:nvPr/>
        </p:nvPicPr>
        <p:blipFill>
          <a:blip r:embed="rId84"/>
          <a:stretch>
            <a:fillRect/>
          </a:stretch>
        </p:blipFill>
        <p:spPr>
          <a:xfrm>
            <a:off x="1279895" y="3780000"/>
            <a:ext cx="360000" cy="360000"/>
          </a:xfrm>
          <a:prstGeom prst="rect">
            <a:avLst/>
          </a:prstGeom>
        </p:spPr>
      </p:pic>
      <p:pic>
        <p:nvPicPr>
          <p:cNvPr id="285" name="Picture 284">
            <a:extLst>
              <a:ext uri="{FF2B5EF4-FFF2-40B4-BE49-F238E27FC236}">
                <a16:creationId xmlns:a16="http://schemas.microsoft.com/office/drawing/2014/main" id="{99EEB9BF-DFDA-7893-D605-A7EA232CCC49}"/>
              </a:ext>
            </a:extLst>
          </p:cNvPr>
          <p:cNvPicPr>
            <a:picLocks noChangeAspect="1"/>
          </p:cNvPicPr>
          <p:nvPr/>
        </p:nvPicPr>
        <p:blipFill>
          <a:blip r:embed="rId85"/>
          <a:stretch>
            <a:fillRect/>
          </a:stretch>
        </p:blipFill>
        <p:spPr>
          <a:xfrm>
            <a:off x="1785790" y="3780000"/>
            <a:ext cx="360000" cy="360000"/>
          </a:xfrm>
          <a:prstGeom prst="rect">
            <a:avLst/>
          </a:prstGeom>
        </p:spPr>
      </p:pic>
      <p:pic>
        <p:nvPicPr>
          <p:cNvPr id="287" name="Picture 286">
            <a:extLst>
              <a:ext uri="{FF2B5EF4-FFF2-40B4-BE49-F238E27FC236}">
                <a16:creationId xmlns:a16="http://schemas.microsoft.com/office/drawing/2014/main" id="{6F37080B-3600-044F-35A7-E7C45ABA82CA}"/>
              </a:ext>
            </a:extLst>
          </p:cNvPr>
          <p:cNvPicPr>
            <a:picLocks noChangeAspect="1"/>
          </p:cNvPicPr>
          <p:nvPr/>
        </p:nvPicPr>
        <p:blipFill>
          <a:blip r:embed="rId86"/>
          <a:stretch>
            <a:fillRect/>
          </a:stretch>
        </p:blipFill>
        <p:spPr>
          <a:xfrm>
            <a:off x="2291685" y="3780000"/>
            <a:ext cx="360000" cy="360000"/>
          </a:xfrm>
          <a:prstGeom prst="rect">
            <a:avLst/>
          </a:prstGeom>
        </p:spPr>
      </p:pic>
      <p:pic>
        <p:nvPicPr>
          <p:cNvPr id="289" name="Picture 288">
            <a:extLst>
              <a:ext uri="{FF2B5EF4-FFF2-40B4-BE49-F238E27FC236}">
                <a16:creationId xmlns:a16="http://schemas.microsoft.com/office/drawing/2014/main" id="{C85EE4FE-8FA3-0703-406F-9A9D321D748D}"/>
              </a:ext>
            </a:extLst>
          </p:cNvPr>
          <p:cNvPicPr>
            <a:picLocks noChangeAspect="1"/>
          </p:cNvPicPr>
          <p:nvPr/>
        </p:nvPicPr>
        <p:blipFill>
          <a:blip r:embed="rId87"/>
          <a:stretch>
            <a:fillRect/>
          </a:stretch>
        </p:blipFill>
        <p:spPr>
          <a:xfrm>
            <a:off x="2797580" y="3780000"/>
            <a:ext cx="360000" cy="360000"/>
          </a:xfrm>
          <a:prstGeom prst="rect">
            <a:avLst/>
          </a:prstGeom>
        </p:spPr>
      </p:pic>
      <p:pic>
        <p:nvPicPr>
          <p:cNvPr id="291" name="Picture 290">
            <a:extLst>
              <a:ext uri="{FF2B5EF4-FFF2-40B4-BE49-F238E27FC236}">
                <a16:creationId xmlns:a16="http://schemas.microsoft.com/office/drawing/2014/main" id="{52519436-D093-0C2E-6F4F-A36249D80FF6}"/>
              </a:ext>
            </a:extLst>
          </p:cNvPr>
          <p:cNvPicPr>
            <a:picLocks noChangeAspect="1"/>
          </p:cNvPicPr>
          <p:nvPr/>
        </p:nvPicPr>
        <p:blipFill>
          <a:blip r:embed="rId88"/>
          <a:stretch>
            <a:fillRect/>
          </a:stretch>
        </p:blipFill>
        <p:spPr>
          <a:xfrm>
            <a:off x="3303475" y="3780000"/>
            <a:ext cx="360000" cy="360000"/>
          </a:xfrm>
          <a:prstGeom prst="rect">
            <a:avLst/>
          </a:prstGeom>
        </p:spPr>
      </p:pic>
      <p:pic>
        <p:nvPicPr>
          <p:cNvPr id="293" name="Picture 292">
            <a:extLst>
              <a:ext uri="{FF2B5EF4-FFF2-40B4-BE49-F238E27FC236}">
                <a16:creationId xmlns:a16="http://schemas.microsoft.com/office/drawing/2014/main" id="{FE4A8382-FB60-C3D1-DB7A-5214ACF45DB9}"/>
              </a:ext>
            </a:extLst>
          </p:cNvPr>
          <p:cNvPicPr>
            <a:picLocks noChangeAspect="1"/>
          </p:cNvPicPr>
          <p:nvPr/>
        </p:nvPicPr>
        <p:blipFill>
          <a:blip r:embed="rId89"/>
          <a:stretch>
            <a:fillRect/>
          </a:stretch>
        </p:blipFill>
        <p:spPr>
          <a:xfrm>
            <a:off x="3809370" y="3780000"/>
            <a:ext cx="360000" cy="360000"/>
          </a:xfrm>
          <a:prstGeom prst="rect">
            <a:avLst/>
          </a:prstGeom>
        </p:spPr>
      </p:pic>
      <p:pic>
        <p:nvPicPr>
          <p:cNvPr id="295" name="Picture 294">
            <a:extLst>
              <a:ext uri="{FF2B5EF4-FFF2-40B4-BE49-F238E27FC236}">
                <a16:creationId xmlns:a16="http://schemas.microsoft.com/office/drawing/2014/main" id="{017F1310-774A-1A2C-3180-F11ADDF68C36}"/>
              </a:ext>
            </a:extLst>
          </p:cNvPr>
          <p:cNvPicPr>
            <a:picLocks noChangeAspect="1"/>
          </p:cNvPicPr>
          <p:nvPr/>
        </p:nvPicPr>
        <p:blipFill>
          <a:blip r:embed="rId90"/>
          <a:stretch>
            <a:fillRect/>
          </a:stretch>
        </p:blipFill>
        <p:spPr>
          <a:xfrm>
            <a:off x="4315265" y="3780000"/>
            <a:ext cx="360000" cy="360000"/>
          </a:xfrm>
          <a:prstGeom prst="rect">
            <a:avLst/>
          </a:prstGeom>
        </p:spPr>
      </p:pic>
      <p:pic>
        <p:nvPicPr>
          <p:cNvPr id="297" name="Picture 296">
            <a:extLst>
              <a:ext uri="{FF2B5EF4-FFF2-40B4-BE49-F238E27FC236}">
                <a16:creationId xmlns:a16="http://schemas.microsoft.com/office/drawing/2014/main" id="{E0F4EBA5-86ED-A979-A462-25130C0864B2}"/>
              </a:ext>
            </a:extLst>
          </p:cNvPr>
          <p:cNvPicPr>
            <a:picLocks noChangeAspect="1"/>
          </p:cNvPicPr>
          <p:nvPr/>
        </p:nvPicPr>
        <p:blipFill>
          <a:blip r:embed="rId91"/>
          <a:stretch>
            <a:fillRect/>
          </a:stretch>
        </p:blipFill>
        <p:spPr>
          <a:xfrm>
            <a:off x="4821160" y="3780000"/>
            <a:ext cx="360000" cy="360000"/>
          </a:xfrm>
          <a:prstGeom prst="rect">
            <a:avLst/>
          </a:prstGeom>
        </p:spPr>
      </p:pic>
      <p:pic>
        <p:nvPicPr>
          <p:cNvPr id="299" name="Picture 298">
            <a:extLst>
              <a:ext uri="{FF2B5EF4-FFF2-40B4-BE49-F238E27FC236}">
                <a16:creationId xmlns:a16="http://schemas.microsoft.com/office/drawing/2014/main" id="{0C88F490-457E-ABFF-63C0-BEAA49B71A6B}"/>
              </a:ext>
            </a:extLst>
          </p:cNvPr>
          <p:cNvPicPr>
            <a:picLocks noChangeAspect="1"/>
          </p:cNvPicPr>
          <p:nvPr/>
        </p:nvPicPr>
        <p:blipFill>
          <a:blip r:embed="rId92"/>
          <a:stretch>
            <a:fillRect/>
          </a:stretch>
        </p:blipFill>
        <p:spPr>
          <a:xfrm>
            <a:off x="5327055" y="3780000"/>
            <a:ext cx="360000" cy="360000"/>
          </a:xfrm>
          <a:prstGeom prst="rect">
            <a:avLst/>
          </a:prstGeom>
        </p:spPr>
      </p:pic>
      <p:pic>
        <p:nvPicPr>
          <p:cNvPr id="301" name="Picture 300">
            <a:extLst>
              <a:ext uri="{FF2B5EF4-FFF2-40B4-BE49-F238E27FC236}">
                <a16:creationId xmlns:a16="http://schemas.microsoft.com/office/drawing/2014/main" id="{A1DA56C9-688E-C8B0-5251-FA90420DFDB5}"/>
              </a:ext>
            </a:extLst>
          </p:cNvPr>
          <p:cNvPicPr>
            <a:picLocks noChangeAspect="1"/>
          </p:cNvPicPr>
          <p:nvPr/>
        </p:nvPicPr>
        <p:blipFill>
          <a:blip r:embed="rId93"/>
          <a:stretch>
            <a:fillRect/>
          </a:stretch>
        </p:blipFill>
        <p:spPr>
          <a:xfrm>
            <a:off x="5832950" y="3780000"/>
            <a:ext cx="360000" cy="360000"/>
          </a:xfrm>
          <a:prstGeom prst="rect">
            <a:avLst/>
          </a:prstGeom>
        </p:spPr>
      </p:pic>
      <p:pic>
        <p:nvPicPr>
          <p:cNvPr id="303" name="Picture 302">
            <a:extLst>
              <a:ext uri="{FF2B5EF4-FFF2-40B4-BE49-F238E27FC236}">
                <a16:creationId xmlns:a16="http://schemas.microsoft.com/office/drawing/2014/main" id="{E8D4554A-645A-1222-E595-D6FC2FEF6043}"/>
              </a:ext>
            </a:extLst>
          </p:cNvPr>
          <p:cNvPicPr>
            <a:picLocks noChangeAspect="1"/>
          </p:cNvPicPr>
          <p:nvPr/>
        </p:nvPicPr>
        <p:blipFill>
          <a:blip r:embed="rId94"/>
          <a:stretch>
            <a:fillRect/>
          </a:stretch>
        </p:blipFill>
        <p:spPr>
          <a:xfrm>
            <a:off x="6338845" y="3780000"/>
            <a:ext cx="360000" cy="360000"/>
          </a:xfrm>
          <a:prstGeom prst="rect">
            <a:avLst/>
          </a:prstGeom>
        </p:spPr>
      </p:pic>
      <p:pic>
        <p:nvPicPr>
          <p:cNvPr id="305" name="Picture 304">
            <a:extLst>
              <a:ext uri="{FF2B5EF4-FFF2-40B4-BE49-F238E27FC236}">
                <a16:creationId xmlns:a16="http://schemas.microsoft.com/office/drawing/2014/main" id="{CE44131C-2772-E2A0-C390-6B0DFE4B4637}"/>
              </a:ext>
            </a:extLst>
          </p:cNvPr>
          <p:cNvPicPr>
            <a:picLocks noChangeAspect="1"/>
          </p:cNvPicPr>
          <p:nvPr/>
        </p:nvPicPr>
        <p:blipFill>
          <a:blip r:embed="rId95"/>
          <a:stretch>
            <a:fillRect/>
          </a:stretch>
        </p:blipFill>
        <p:spPr>
          <a:xfrm>
            <a:off x="6844740" y="3778512"/>
            <a:ext cx="360000" cy="360000"/>
          </a:xfrm>
          <a:prstGeom prst="rect">
            <a:avLst/>
          </a:prstGeom>
        </p:spPr>
      </p:pic>
      <p:pic>
        <p:nvPicPr>
          <p:cNvPr id="307" name="Picture 306">
            <a:extLst>
              <a:ext uri="{FF2B5EF4-FFF2-40B4-BE49-F238E27FC236}">
                <a16:creationId xmlns:a16="http://schemas.microsoft.com/office/drawing/2014/main" id="{BDC59611-264D-E8D1-8FED-19D3BCCB3A45}"/>
              </a:ext>
            </a:extLst>
          </p:cNvPr>
          <p:cNvPicPr>
            <a:picLocks noChangeAspect="1"/>
          </p:cNvPicPr>
          <p:nvPr/>
        </p:nvPicPr>
        <p:blipFill>
          <a:blip r:embed="rId96"/>
          <a:stretch>
            <a:fillRect/>
          </a:stretch>
        </p:blipFill>
        <p:spPr>
          <a:xfrm>
            <a:off x="7350635" y="3778512"/>
            <a:ext cx="360000" cy="360000"/>
          </a:xfrm>
          <a:prstGeom prst="rect">
            <a:avLst/>
          </a:prstGeom>
        </p:spPr>
      </p:pic>
      <p:pic>
        <p:nvPicPr>
          <p:cNvPr id="309" name="Picture 308">
            <a:extLst>
              <a:ext uri="{FF2B5EF4-FFF2-40B4-BE49-F238E27FC236}">
                <a16:creationId xmlns:a16="http://schemas.microsoft.com/office/drawing/2014/main" id="{C4BFB271-BB02-0F70-8F8B-BA310F673C26}"/>
              </a:ext>
            </a:extLst>
          </p:cNvPr>
          <p:cNvPicPr>
            <a:picLocks noChangeAspect="1"/>
          </p:cNvPicPr>
          <p:nvPr/>
        </p:nvPicPr>
        <p:blipFill>
          <a:blip r:embed="rId97"/>
          <a:stretch>
            <a:fillRect/>
          </a:stretch>
        </p:blipFill>
        <p:spPr>
          <a:xfrm>
            <a:off x="7856530" y="3778512"/>
            <a:ext cx="360000" cy="360000"/>
          </a:xfrm>
          <a:prstGeom prst="rect">
            <a:avLst/>
          </a:prstGeom>
        </p:spPr>
      </p:pic>
      <p:pic>
        <p:nvPicPr>
          <p:cNvPr id="311" name="Picture 310">
            <a:extLst>
              <a:ext uri="{FF2B5EF4-FFF2-40B4-BE49-F238E27FC236}">
                <a16:creationId xmlns:a16="http://schemas.microsoft.com/office/drawing/2014/main" id="{B1C1BEF9-27E7-D49C-7107-D8328D1FC8C0}"/>
              </a:ext>
            </a:extLst>
          </p:cNvPr>
          <p:cNvPicPr>
            <a:picLocks noChangeAspect="1"/>
          </p:cNvPicPr>
          <p:nvPr/>
        </p:nvPicPr>
        <p:blipFill>
          <a:blip r:embed="rId98"/>
          <a:stretch>
            <a:fillRect/>
          </a:stretch>
        </p:blipFill>
        <p:spPr>
          <a:xfrm>
            <a:off x="8362425" y="3780000"/>
            <a:ext cx="360000" cy="360000"/>
          </a:xfrm>
          <a:prstGeom prst="rect">
            <a:avLst/>
          </a:prstGeom>
        </p:spPr>
      </p:pic>
      <p:pic>
        <p:nvPicPr>
          <p:cNvPr id="313" name="Picture 312">
            <a:extLst>
              <a:ext uri="{FF2B5EF4-FFF2-40B4-BE49-F238E27FC236}">
                <a16:creationId xmlns:a16="http://schemas.microsoft.com/office/drawing/2014/main" id="{3E0B89A3-D222-1741-F450-A8D74100A013}"/>
              </a:ext>
            </a:extLst>
          </p:cNvPr>
          <p:cNvPicPr>
            <a:picLocks noChangeAspect="1"/>
          </p:cNvPicPr>
          <p:nvPr/>
        </p:nvPicPr>
        <p:blipFill>
          <a:blip r:embed="rId99"/>
          <a:stretch>
            <a:fillRect/>
          </a:stretch>
        </p:blipFill>
        <p:spPr>
          <a:xfrm>
            <a:off x="8868320" y="3780000"/>
            <a:ext cx="360000" cy="360000"/>
          </a:xfrm>
          <a:prstGeom prst="rect">
            <a:avLst/>
          </a:prstGeom>
        </p:spPr>
      </p:pic>
      <p:pic>
        <p:nvPicPr>
          <p:cNvPr id="315" name="Picture 314">
            <a:extLst>
              <a:ext uri="{FF2B5EF4-FFF2-40B4-BE49-F238E27FC236}">
                <a16:creationId xmlns:a16="http://schemas.microsoft.com/office/drawing/2014/main" id="{55E965D2-208F-8BBA-2C50-BFC56F9751F5}"/>
              </a:ext>
            </a:extLst>
          </p:cNvPr>
          <p:cNvPicPr>
            <a:picLocks noChangeAspect="1"/>
          </p:cNvPicPr>
          <p:nvPr/>
        </p:nvPicPr>
        <p:blipFill>
          <a:blip r:embed="rId100"/>
          <a:stretch>
            <a:fillRect/>
          </a:stretch>
        </p:blipFill>
        <p:spPr>
          <a:xfrm>
            <a:off x="9374215" y="3780000"/>
            <a:ext cx="360000" cy="360000"/>
          </a:xfrm>
          <a:prstGeom prst="rect">
            <a:avLst/>
          </a:prstGeom>
        </p:spPr>
      </p:pic>
      <p:pic>
        <p:nvPicPr>
          <p:cNvPr id="317" name="Picture 316">
            <a:extLst>
              <a:ext uri="{FF2B5EF4-FFF2-40B4-BE49-F238E27FC236}">
                <a16:creationId xmlns:a16="http://schemas.microsoft.com/office/drawing/2014/main" id="{3B7FE525-4915-858B-A12D-6071A8EB9D4C}"/>
              </a:ext>
            </a:extLst>
          </p:cNvPr>
          <p:cNvPicPr>
            <a:picLocks noChangeAspect="1"/>
          </p:cNvPicPr>
          <p:nvPr/>
        </p:nvPicPr>
        <p:blipFill>
          <a:blip r:embed="rId101"/>
          <a:stretch>
            <a:fillRect/>
          </a:stretch>
        </p:blipFill>
        <p:spPr>
          <a:xfrm>
            <a:off x="9880110" y="3780000"/>
            <a:ext cx="360000" cy="360000"/>
          </a:xfrm>
          <a:prstGeom prst="rect">
            <a:avLst/>
          </a:prstGeom>
        </p:spPr>
      </p:pic>
      <p:pic>
        <p:nvPicPr>
          <p:cNvPr id="319" name="Picture 318">
            <a:extLst>
              <a:ext uri="{FF2B5EF4-FFF2-40B4-BE49-F238E27FC236}">
                <a16:creationId xmlns:a16="http://schemas.microsoft.com/office/drawing/2014/main" id="{A4B1B291-CB1C-F03E-E5FE-B056CDE4AA59}"/>
              </a:ext>
            </a:extLst>
          </p:cNvPr>
          <p:cNvPicPr>
            <a:picLocks noChangeAspect="1"/>
          </p:cNvPicPr>
          <p:nvPr/>
        </p:nvPicPr>
        <p:blipFill>
          <a:blip r:embed="rId102"/>
          <a:stretch>
            <a:fillRect/>
          </a:stretch>
        </p:blipFill>
        <p:spPr>
          <a:xfrm>
            <a:off x="10386000" y="3780000"/>
            <a:ext cx="360000" cy="360000"/>
          </a:xfrm>
          <a:prstGeom prst="rect">
            <a:avLst/>
          </a:prstGeom>
        </p:spPr>
      </p:pic>
      <p:pic>
        <p:nvPicPr>
          <p:cNvPr id="321" name="Picture 320">
            <a:extLst>
              <a:ext uri="{FF2B5EF4-FFF2-40B4-BE49-F238E27FC236}">
                <a16:creationId xmlns:a16="http://schemas.microsoft.com/office/drawing/2014/main" id="{87F7D042-6C77-9BA2-BF01-B2E1691B1AF0}"/>
              </a:ext>
            </a:extLst>
          </p:cNvPr>
          <p:cNvPicPr>
            <a:picLocks noChangeAspect="1"/>
          </p:cNvPicPr>
          <p:nvPr/>
        </p:nvPicPr>
        <p:blipFill>
          <a:blip r:embed="rId103"/>
          <a:stretch>
            <a:fillRect/>
          </a:stretch>
        </p:blipFill>
        <p:spPr>
          <a:xfrm>
            <a:off x="774000" y="4320000"/>
            <a:ext cx="360000" cy="360000"/>
          </a:xfrm>
          <a:prstGeom prst="rect">
            <a:avLst/>
          </a:prstGeom>
        </p:spPr>
      </p:pic>
      <p:pic>
        <p:nvPicPr>
          <p:cNvPr id="323" name="Picture 322">
            <a:extLst>
              <a:ext uri="{FF2B5EF4-FFF2-40B4-BE49-F238E27FC236}">
                <a16:creationId xmlns:a16="http://schemas.microsoft.com/office/drawing/2014/main" id="{DD4E71DC-E3A6-F48C-504F-50BABD7F2A2C}"/>
              </a:ext>
            </a:extLst>
          </p:cNvPr>
          <p:cNvPicPr>
            <a:picLocks noChangeAspect="1"/>
          </p:cNvPicPr>
          <p:nvPr/>
        </p:nvPicPr>
        <p:blipFill>
          <a:blip r:embed="rId104"/>
          <a:stretch>
            <a:fillRect/>
          </a:stretch>
        </p:blipFill>
        <p:spPr>
          <a:xfrm>
            <a:off x="1279895" y="4320000"/>
            <a:ext cx="360000" cy="360000"/>
          </a:xfrm>
          <a:prstGeom prst="rect">
            <a:avLst/>
          </a:prstGeom>
        </p:spPr>
      </p:pic>
      <p:pic>
        <p:nvPicPr>
          <p:cNvPr id="325" name="Picture 324">
            <a:extLst>
              <a:ext uri="{FF2B5EF4-FFF2-40B4-BE49-F238E27FC236}">
                <a16:creationId xmlns:a16="http://schemas.microsoft.com/office/drawing/2014/main" id="{F6511273-21F5-6CBC-7F07-A1CEFB56117A}"/>
              </a:ext>
            </a:extLst>
          </p:cNvPr>
          <p:cNvPicPr>
            <a:picLocks noChangeAspect="1"/>
          </p:cNvPicPr>
          <p:nvPr/>
        </p:nvPicPr>
        <p:blipFill>
          <a:blip r:embed="rId105"/>
          <a:stretch>
            <a:fillRect/>
          </a:stretch>
        </p:blipFill>
        <p:spPr>
          <a:xfrm>
            <a:off x="1785790" y="4320000"/>
            <a:ext cx="360000" cy="360000"/>
          </a:xfrm>
          <a:prstGeom prst="rect">
            <a:avLst/>
          </a:prstGeom>
        </p:spPr>
      </p:pic>
      <p:pic>
        <p:nvPicPr>
          <p:cNvPr id="327" name="Picture 326">
            <a:extLst>
              <a:ext uri="{FF2B5EF4-FFF2-40B4-BE49-F238E27FC236}">
                <a16:creationId xmlns:a16="http://schemas.microsoft.com/office/drawing/2014/main" id="{E5FB35E0-87D4-B7CD-5C8E-81F8CBEE27A5}"/>
              </a:ext>
            </a:extLst>
          </p:cNvPr>
          <p:cNvPicPr>
            <a:picLocks noChangeAspect="1"/>
          </p:cNvPicPr>
          <p:nvPr/>
        </p:nvPicPr>
        <p:blipFill>
          <a:blip r:embed="rId106"/>
          <a:stretch>
            <a:fillRect/>
          </a:stretch>
        </p:blipFill>
        <p:spPr>
          <a:xfrm>
            <a:off x="2291685" y="4320000"/>
            <a:ext cx="360000" cy="360000"/>
          </a:xfrm>
          <a:prstGeom prst="rect">
            <a:avLst/>
          </a:prstGeom>
        </p:spPr>
      </p:pic>
      <p:pic>
        <p:nvPicPr>
          <p:cNvPr id="329" name="Picture 328">
            <a:extLst>
              <a:ext uri="{FF2B5EF4-FFF2-40B4-BE49-F238E27FC236}">
                <a16:creationId xmlns:a16="http://schemas.microsoft.com/office/drawing/2014/main" id="{606AFED6-F172-CA96-5E6B-EFFDEA9482CA}"/>
              </a:ext>
            </a:extLst>
          </p:cNvPr>
          <p:cNvPicPr>
            <a:picLocks noChangeAspect="1"/>
          </p:cNvPicPr>
          <p:nvPr/>
        </p:nvPicPr>
        <p:blipFill>
          <a:blip r:embed="rId107"/>
          <a:stretch>
            <a:fillRect/>
          </a:stretch>
        </p:blipFill>
        <p:spPr>
          <a:xfrm>
            <a:off x="2797580" y="4320000"/>
            <a:ext cx="360000" cy="360000"/>
          </a:xfrm>
          <a:prstGeom prst="rect">
            <a:avLst/>
          </a:prstGeom>
        </p:spPr>
      </p:pic>
      <p:pic>
        <p:nvPicPr>
          <p:cNvPr id="331" name="Picture 330">
            <a:extLst>
              <a:ext uri="{FF2B5EF4-FFF2-40B4-BE49-F238E27FC236}">
                <a16:creationId xmlns:a16="http://schemas.microsoft.com/office/drawing/2014/main" id="{602AC84A-AC60-DE22-2938-EC6E84DFEC0B}"/>
              </a:ext>
            </a:extLst>
          </p:cNvPr>
          <p:cNvPicPr>
            <a:picLocks noChangeAspect="1"/>
          </p:cNvPicPr>
          <p:nvPr/>
        </p:nvPicPr>
        <p:blipFill>
          <a:blip r:embed="rId108"/>
          <a:stretch>
            <a:fillRect/>
          </a:stretch>
        </p:blipFill>
        <p:spPr>
          <a:xfrm>
            <a:off x="3303475" y="4320000"/>
            <a:ext cx="360000" cy="360000"/>
          </a:xfrm>
          <a:prstGeom prst="rect">
            <a:avLst/>
          </a:prstGeom>
        </p:spPr>
      </p:pic>
      <p:pic>
        <p:nvPicPr>
          <p:cNvPr id="333" name="Picture 332">
            <a:extLst>
              <a:ext uri="{FF2B5EF4-FFF2-40B4-BE49-F238E27FC236}">
                <a16:creationId xmlns:a16="http://schemas.microsoft.com/office/drawing/2014/main" id="{59C2CAFA-58A6-B984-DFB5-B319492C94A2}"/>
              </a:ext>
            </a:extLst>
          </p:cNvPr>
          <p:cNvPicPr>
            <a:picLocks noChangeAspect="1"/>
          </p:cNvPicPr>
          <p:nvPr/>
        </p:nvPicPr>
        <p:blipFill>
          <a:blip r:embed="rId109"/>
          <a:stretch>
            <a:fillRect/>
          </a:stretch>
        </p:blipFill>
        <p:spPr>
          <a:xfrm>
            <a:off x="3809370" y="4320000"/>
            <a:ext cx="360000" cy="360000"/>
          </a:xfrm>
          <a:prstGeom prst="rect">
            <a:avLst/>
          </a:prstGeom>
        </p:spPr>
      </p:pic>
      <p:pic>
        <p:nvPicPr>
          <p:cNvPr id="335" name="Picture 334">
            <a:extLst>
              <a:ext uri="{FF2B5EF4-FFF2-40B4-BE49-F238E27FC236}">
                <a16:creationId xmlns:a16="http://schemas.microsoft.com/office/drawing/2014/main" id="{93B00BBF-968B-1FE8-74E2-4C8DB9C518B7}"/>
              </a:ext>
            </a:extLst>
          </p:cNvPr>
          <p:cNvPicPr>
            <a:picLocks noChangeAspect="1"/>
          </p:cNvPicPr>
          <p:nvPr/>
        </p:nvPicPr>
        <p:blipFill>
          <a:blip r:embed="rId110"/>
          <a:stretch>
            <a:fillRect/>
          </a:stretch>
        </p:blipFill>
        <p:spPr>
          <a:xfrm>
            <a:off x="23931148" y="3780000"/>
            <a:ext cx="360000" cy="360000"/>
          </a:xfrm>
          <a:prstGeom prst="rect">
            <a:avLst/>
          </a:prstGeom>
        </p:spPr>
      </p:pic>
      <p:pic>
        <p:nvPicPr>
          <p:cNvPr id="337" name="Picture 336">
            <a:extLst>
              <a:ext uri="{FF2B5EF4-FFF2-40B4-BE49-F238E27FC236}">
                <a16:creationId xmlns:a16="http://schemas.microsoft.com/office/drawing/2014/main" id="{1DEE27FC-C2AF-9D3D-EAC9-B8094473B2F2}"/>
              </a:ext>
            </a:extLst>
          </p:cNvPr>
          <p:cNvPicPr>
            <a:picLocks noChangeAspect="1"/>
          </p:cNvPicPr>
          <p:nvPr/>
        </p:nvPicPr>
        <p:blipFill>
          <a:blip r:embed="rId111"/>
          <a:stretch>
            <a:fillRect/>
          </a:stretch>
        </p:blipFill>
        <p:spPr>
          <a:xfrm>
            <a:off x="4315265" y="4320000"/>
            <a:ext cx="360000" cy="360000"/>
          </a:xfrm>
          <a:prstGeom prst="rect">
            <a:avLst/>
          </a:prstGeom>
        </p:spPr>
      </p:pic>
      <p:pic>
        <p:nvPicPr>
          <p:cNvPr id="339" name="Picture 338">
            <a:extLst>
              <a:ext uri="{FF2B5EF4-FFF2-40B4-BE49-F238E27FC236}">
                <a16:creationId xmlns:a16="http://schemas.microsoft.com/office/drawing/2014/main" id="{583A2ECD-45CC-5972-152E-27380515AD31}"/>
              </a:ext>
            </a:extLst>
          </p:cNvPr>
          <p:cNvPicPr>
            <a:picLocks noChangeAspect="1"/>
          </p:cNvPicPr>
          <p:nvPr/>
        </p:nvPicPr>
        <p:blipFill>
          <a:blip r:embed="rId112"/>
          <a:stretch>
            <a:fillRect/>
          </a:stretch>
        </p:blipFill>
        <p:spPr>
          <a:xfrm>
            <a:off x="4821160" y="4320000"/>
            <a:ext cx="360000" cy="360000"/>
          </a:xfrm>
          <a:prstGeom prst="rect">
            <a:avLst/>
          </a:prstGeom>
        </p:spPr>
      </p:pic>
      <p:pic>
        <p:nvPicPr>
          <p:cNvPr id="341" name="Picture 340">
            <a:extLst>
              <a:ext uri="{FF2B5EF4-FFF2-40B4-BE49-F238E27FC236}">
                <a16:creationId xmlns:a16="http://schemas.microsoft.com/office/drawing/2014/main" id="{F0378D59-A19B-04FE-46C1-2938B1DED6FC}"/>
              </a:ext>
            </a:extLst>
          </p:cNvPr>
          <p:cNvPicPr>
            <a:picLocks noChangeAspect="1"/>
          </p:cNvPicPr>
          <p:nvPr/>
        </p:nvPicPr>
        <p:blipFill>
          <a:blip r:embed="rId113"/>
          <a:stretch>
            <a:fillRect/>
          </a:stretch>
        </p:blipFill>
        <p:spPr>
          <a:xfrm>
            <a:off x="5327055" y="4320000"/>
            <a:ext cx="360000" cy="360000"/>
          </a:xfrm>
          <a:prstGeom prst="rect">
            <a:avLst/>
          </a:prstGeom>
        </p:spPr>
      </p:pic>
      <p:pic>
        <p:nvPicPr>
          <p:cNvPr id="343" name="Picture 342">
            <a:extLst>
              <a:ext uri="{FF2B5EF4-FFF2-40B4-BE49-F238E27FC236}">
                <a16:creationId xmlns:a16="http://schemas.microsoft.com/office/drawing/2014/main" id="{DD8CC461-575B-CB47-AF76-B2A9D10F403E}"/>
              </a:ext>
            </a:extLst>
          </p:cNvPr>
          <p:cNvPicPr>
            <a:picLocks noChangeAspect="1"/>
          </p:cNvPicPr>
          <p:nvPr/>
        </p:nvPicPr>
        <p:blipFill>
          <a:blip r:embed="rId114"/>
          <a:stretch>
            <a:fillRect/>
          </a:stretch>
        </p:blipFill>
        <p:spPr>
          <a:xfrm>
            <a:off x="5832950" y="4320000"/>
            <a:ext cx="360000" cy="360000"/>
          </a:xfrm>
          <a:prstGeom prst="rect">
            <a:avLst/>
          </a:prstGeom>
        </p:spPr>
      </p:pic>
      <p:pic>
        <p:nvPicPr>
          <p:cNvPr id="345" name="Picture 344">
            <a:extLst>
              <a:ext uri="{FF2B5EF4-FFF2-40B4-BE49-F238E27FC236}">
                <a16:creationId xmlns:a16="http://schemas.microsoft.com/office/drawing/2014/main" id="{63AEE4D8-D7D2-22FB-35B2-42E3A946E448}"/>
              </a:ext>
            </a:extLst>
          </p:cNvPr>
          <p:cNvPicPr>
            <a:picLocks noChangeAspect="1"/>
          </p:cNvPicPr>
          <p:nvPr/>
        </p:nvPicPr>
        <p:blipFill>
          <a:blip r:embed="rId115"/>
          <a:stretch>
            <a:fillRect/>
          </a:stretch>
        </p:blipFill>
        <p:spPr>
          <a:xfrm>
            <a:off x="6338845" y="4320000"/>
            <a:ext cx="360000" cy="360000"/>
          </a:xfrm>
          <a:prstGeom prst="rect">
            <a:avLst/>
          </a:prstGeom>
        </p:spPr>
      </p:pic>
    </p:spTree>
    <p:extLst>
      <p:ext uri="{BB962C8B-B14F-4D97-AF65-F5344CB8AC3E}">
        <p14:creationId xmlns:p14="http://schemas.microsoft.com/office/powerpoint/2010/main" val="3204317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5D1E-EA66-384B-901D-9C0FB5D0FCAD}"/>
              </a:ext>
            </a:extLst>
          </p:cNvPr>
          <p:cNvSpPr>
            <a:spLocks noGrp="1"/>
          </p:cNvSpPr>
          <p:nvPr>
            <p:ph type="title"/>
          </p:nvPr>
        </p:nvSpPr>
        <p:spPr/>
        <p:txBody>
          <a:bodyPr/>
          <a:lstStyle/>
          <a:p>
            <a:r>
              <a:rPr lang="de-DE"/>
              <a:t>Piktogramme</a:t>
            </a:r>
          </a:p>
        </p:txBody>
      </p:sp>
      <p:sp>
        <p:nvSpPr>
          <p:cNvPr id="8" name="Text Placeholder 7">
            <a:extLst>
              <a:ext uri="{FF2B5EF4-FFF2-40B4-BE49-F238E27FC236}">
                <a16:creationId xmlns:a16="http://schemas.microsoft.com/office/drawing/2014/main" id="{93485B5A-F7AA-E631-2D2F-EE1C78F45898}"/>
              </a:ext>
            </a:extLst>
          </p:cNvPr>
          <p:cNvSpPr>
            <a:spLocks noGrp="1"/>
          </p:cNvSpPr>
          <p:nvPr>
            <p:ph type="body" sz="quarter" idx="17"/>
          </p:nvPr>
        </p:nvSpPr>
        <p:spPr>
          <a:xfrm>
            <a:off x="774001" y="1017151"/>
            <a:ext cx="7343999" cy="360000"/>
          </a:xfrm>
        </p:spPr>
        <p:txBody>
          <a:bodyPr/>
          <a:lstStyle/>
          <a:p>
            <a:r>
              <a:rPr lang="de-DE"/>
              <a:t>Zur freien Verwendung</a:t>
            </a:r>
          </a:p>
        </p:txBody>
      </p:sp>
      <p:pic>
        <p:nvPicPr>
          <p:cNvPr id="10" name="Picture 9">
            <a:extLst>
              <a:ext uri="{FF2B5EF4-FFF2-40B4-BE49-F238E27FC236}">
                <a16:creationId xmlns:a16="http://schemas.microsoft.com/office/drawing/2014/main" id="{C1F1EB34-AFC0-3241-93DD-7E84AA4A34F1}"/>
              </a:ext>
            </a:extLst>
          </p:cNvPr>
          <p:cNvPicPr>
            <a:picLocks noChangeAspect="1"/>
          </p:cNvPicPr>
          <p:nvPr/>
        </p:nvPicPr>
        <p:blipFill>
          <a:blip r:embed="rId3"/>
          <a:stretch>
            <a:fillRect/>
          </a:stretch>
        </p:blipFill>
        <p:spPr>
          <a:xfrm>
            <a:off x="8981988" y="1"/>
            <a:ext cx="1764012" cy="811262"/>
          </a:xfrm>
          <a:prstGeom prst="rect">
            <a:avLst/>
          </a:prstGeom>
        </p:spPr>
      </p:pic>
      <p:pic>
        <p:nvPicPr>
          <p:cNvPr id="5" name="Picture 4">
            <a:extLst>
              <a:ext uri="{FF2B5EF4-FFF2-40B4-BE49-F238E27FC236}">
                <a16:creationId xmlns:a16="http://schemas.microsoft.com/office/drawing/2014/main" id="{1778C293-1250-3D12-FF60-44090F7831AA}"/>
              </a:ext>
            </a:extLst>
          </p:cNvPr>
          <p:cNvPicPr>
            <a:picLocks noChangeAspect="1"/>
          </p:cNvPicPr>
          <p:nvPr/>
        </p:nvPicPr>
        <p:blipFill>
          <a:blip r:embed="rId4"/>
          <a:stretch>
            <a:fillRect/>
          </a:stretch>
        </p:blipFill>
        <p:spPr>
          <a:xfrm>
            <a:off x="774001" y="1584000"/>
            <a:ext cx="720000" cy="720000"/>
          </a:xfrm>
          <a:prstGeom prst="rect">
            <a:avLst/>
          </a:prstGeom>
        </p:spPr>
      </p:pic>
      <p:pic>
        <p:nvPicPr>
          <p:cNvPr id="11" name="Picture 10">
            <a:extLst>
              <a:ext uri="{FF2B5EF4-FFF2-40B4-BE49-F238E27FC236}">
                <a16:creationId xmlns:a16="http://schemas.microsoft.com/office/drawing/2014/main" id="{961DC093-D870-7A5C-FA32-33927E543DED}"/>
              </a:ext>
            </a:extLst>
          </p:cNvPr>
          <p:cNvPicPr>
            <a:picLocks noChangeAspect="1"/>
          </p:cNvPicPr>
          <p:nvPr/>
        </p:nvPicPr>
        <p:blipFill>
          <a:blip r:embed="rId5"/>
          <a:stretch>
            <a:fillRect/>
          </a:stretch>
        </p:blipFill>
        <p:spPr>
          <a:xfrm>
            <a:off x="1494000" y="1584000"/>
            <a:ext cx="720000" cy="720000"/>
          </a:xfrm>
          <a:prstGeom prst="rect">
            <a:avLst/>
          </a:prstGeom>
        </p:spPr>
      </p:pic>
      <p:pic>
        <p:nvPicPr>
          <p:cNvPr id="17" name="Picture 16">
            <a:extLst>
              <a:ext uri="{FF2B5EF4-FFF2-40B4-BE49-F238E27FC236}">
                <a16:creationId xmlns:a16="http://schemas.microsoft.com/office/drawing/2014/main" id="{1C047172-84B9-763A-38DE-6C3D2BECCBCB}"/>
              </a:ext>
            </a:extLst>
          </p:cNvPr>
          <p:cNvPicPr>
            <a:picLocks noChangeAspect="1"/>
          </p:cNvPicPr>
          <p:nvPr/>
        </p:nvPicPr>
        <p:blipFill>
          <a:blip r:embed="rId6"/>
          <a:stretch>
            <a:fillRect/>
          </a:stretch>
        </p:blipFill>
        <p:spPr>
          <a:xfrm>
            <a:off x="2214000" y="1584000"/>
            <a:ext cx="720000" cy="720000"/>
          </a:xfrm>
          <a:prstGeom prst="rect">
            <a:avLst/>
          </a:prstGeom>
        </p:spPr>
      </p:pic>
      <p:pic>
        <p:nvPicPr>
          <p:cNvPr id="21" name="Picture 20">
            <a:extLst>
              <a:ext uri="{FF2B5EF4-FFF2-40B4-BE49-F238E27FC236}">
                <a16:creationId xmlns:a16="http://schemas.microsoft.com/office/drawing/2014/main" id="{C08BAA82-8B28-5F76-C5BD-7CADB3CE83EE}"/>
              </a:ext>
            </a:extLst>
          </p:cNvPr>
          <p:cNvPicPr>
            <a:picLocks noChangeAspect="1"/>
          </p:cNvPicPr>
          <p:nvPr/>
        </p:nvPicPr>
        <p:blipFill>
          <a:blip r:embed="rId7"/>
          <a:stretch>
            <a:fillRect/>
          </a:stretch>
        </p:blipFill>
        <p:spPr>
          <a:xfrm>
            <a:off x="2934000" y="1584000"/>
            <a:ext cx="720000" cy="720000"/>
          </a:xfrm>
          <a:prstGeom prst="rect">
            <a:avLst/>
          </a:prstGeom>
        </p:spPr>
      </p:pic>
      <p:pic>
        <p:nvPicPr>
          <p:cNvPr id="25" name="Picture 24">
            <a:extLst>
              <a:ext uri="{FF2B5EF4-FFF2-40B4-BE49-F238E27FC236}">
                <a16:creationId xmlns:a16="http://schemas.microsoft.com/office/drawing/2014/main" id="{4E64A32A-B35E-DC16-839D-6C333CE46187}"/>
              </a:ext>
            </a:extLst>
          </p:cNvPr>
          <p:cNvPicPr>
            <a:picLocks noChangeAspect="1"/>
          </p:cNvPicPr>
          <p:nvPr/>
        </p:nvPicPr>
        <p:blipFill>
          <a:blip r:embed="rId8"/>
          <a:stretch>
            <a:fillRect/>
          </a:stretch>
        </p:blipFill>
        <p:spPr>
          <a:xfrm>
            <a:off x="3654000" y="1584000"/>
            <a:ext cx="720000" cy="720000"/>
          </a:xfrm>
          <a:prstGeom prst="rect">
            <a:avLst/>
          </a:prstGeom>
        </p:spPr>
      </p:pic>
      <p:pic>
        <p:nvPicPr>
          <p:cNvPr id="29" name="Picture 28">
            <a:extLst>
              <a:ext uri="{FF2B5EF4-FFF2-40B4-BE49-F238E27FC236}">
                <a16:creationId xmlns:a16="http://schemas.microsoft.com/office/drawing/2014/main" id="{C549218F-D09A-1DC5-A77D-EA5FF359F0B8}"/>
              </a:ext>
            </a:extLst>
          </p:cNvPr>
          <p:cNvPicPr>
            <a:picLocks noChangeAspect="1"/>
          </p:cNvPicPr>
          <p:nvPr/>
        </p:nvPicPr>
        <p:blipFill>
          <a:blip r:embed="rId9"/>
          <a:stretch>
            <a:fillRect/>
          </a:stretch>
        </p:blipFill>
        <p:spPr>
          <a:xfrm>
            <a:off x="4374000" y="1584000"/>
            <a:ext cx="720000" cy="720000"/>
          </a:xfrm>
          <a:prstGeom prst="rect">
            <a:avLst/>
          </a:prstGeom>
        </p:spPr>
      </p:pic>
      <p:pic>
        <p:nvPicPr>
          <p:cNvPr id="33" name="Picture 32">
            <a:extLst>
              <a:ext uri="{FF2B5EF4-FFF2-40B4-BE49-F238E27FC236}">
                <a16:creationId xmlns:a16="http://schemas.microsoft.com/office/drawing/2014/main" id="{7F106D2E-8404-CE3C-6062-E0B2AE0BA422}"/>
              </a:ext>
            </a:extLst>
          </p:cNvPr>
          <p:cNvPicPr>
            <a:picLocks noChangeAspect="1"/>
          </p:cNvPicPr>
          <p:nvPr/>
        </p:nvPicPr>
        <p:blipFill>
          <a:blip r:embed="rId10"/>
          <a:stretch>
            <a:fillRect/>
          </a:stretch>
        </p:blipFill>
        <p:spPr>
          <a:xfrm>
            <a:off x="5094000" y="1584000"/>
            <a:ext cx="720000" cy="720000"/>
          </a:xfrm>
          <a:prstGeom prst="rect">
            <a:avLst/>
          </a:prstGeom>
        </p:spPr>
      </p:pic>
      <p:pic>
        <p:nvPicPr>
          <p:cNvPr id="37" name="Picture 36">
            <a:extLst>
              <a:ext uri="{FF2B5EF4-FFF2-40B4-BE49-F238E27FC236}">
                <a16:creationId xmlns:a16="http://schemas.microsoft.com/office/drawing/2014/main" id="{F0F270AB-DB07-B2CE-8527-1FEF41EE75E1}"/>
              </a:ext>
            </a:extLst>
          </p:cNvPr>
          <p:cNvPicPr>
            <a:picLocks noChangeAspect="1"/>
          </p:cNvPicPr>
          <p:nvPr/>
        </p:nvPicPr>
        <p:blipFill>
          <a:blip r:embed="rId11"/>
          <a:stretch>
            <a:fillRect/>
          </a:stretch>
        </p:blipFill>
        <p:spPr>
          <a:xfrm>
            <a:off x="5814000" y="1584000"/>
            <a:ext cx="720000" cy="720000"/>
          </a:xfrm>
          <a:prstGeom prst="rect">
            <a:avLst/>
          </a:prstGeom>
        </p:spPr>
      </p:pic>
      <p:pic>
        <p:nvPicPr>
          <p:cNvPr id="41" name="Picture 40">
            <a:extLst>
              <a:ext uri="{FF2B5EF4-FFF2-40B4-BE49-F238E27FC236}">
                <a16:creationId xmlns:a16="http://schemas.microsoft.com/office/drawing/2014/main" id="{248C5B14-AE7E-80F2-57DC-A6F4086A6572}"/>
              </a:ext>
            </a:extLst>
          </p:cNvPr>
          <p:cNvPicPr>
            <a:picLocks noChangeAspect="1"/>
          </p:cNvPicPr>
          <p:nvPr/>
        </p:nvPicPr>
        <p:blipFill>
          <a:blip r:embed="rId12"/>
          <a:stretch>
            <a:fillRect/>
          </a:stretch>
        </p:blipFill>
        <p:spPr>
          <a:xfrm>
            <a:off x="6534000" y="1584000"/>
            <a:ext cx="720000" cy="720000"/>
          </a:xfrm>
          <a:prstGeom prst="rect">
            <a:avLst/>
          </a:prstGeom>
        </p:spPr>
      </p:pic>
      <p:pic>
        <p:nvPicPr>
          <p:cNvPr id="45" name="Picture 44">
            <a:extLst>
              <a:ext uri="{FF2B5EF4-FFF2-40B4-BE49-F238E27FC236}">
                <a16:creationId xmlns:a16="http://schemas.microsoft.com/office/drawing/2014/main" id="{80A44E3C-47D3-E7B0-3D18-E624B0D1CFCF}"/>
              </a:ext>
            </a:extLst>
          </p:cNvPr>
          <p:cNvPicPr>
            <a:picLocks noChangeAspect="1"/>
          </p:cNvPicPr>
          <p:nvPr/>
        </p:nvPicPr>
        <p:blipFill>
          <a:blip r:embed="rId13"/>
          <a:stretch>
            <a:fillRect/>
          </a:stretch>
        </p:blipFill>
        <p:spPr>
          <a:xfrm>
            <a:off x="7254000" y="1584000"/>
            <a:ext cx="720000" cy="720000"/>
          </a:xfrm>
          <a:prstGeom prst="rect">
            <a:avLst/>
          </a:prstGeom>
        </p:spPr>
      </p:pic>
      <p:pic>
        <p:nvPicPr>
          <p:cNvPr id="49" name="Picture 48">
            <a:extLst>
              <a:ext uri="{FF2B5EF4-FFF2-40B4-BE49-F238E27FC236}">
                <a16:creationId xmlns:a16="http://schemas.microsoft.com/office/drawing/2014/main" id="{84B326E9-AF93-B55D-4D1E-AB0ADC353410}"/>
              </a:ext>
            </a:extLst>
          </p:cNvPr>
          <p:cNvPicPr>
            <a:picLocks noChangeAspect="1"/>
          </p:cNvPicPr>
          <p:nvPr/>
        </p:nvPicPr>
        <p:blipFill>
          <a:blip r:embed="rId14"/>
          <a:stretch>
            <a:fillRect/>
          </a:stretch>
        </p:blipFill>
        <p:spPr>
          <a:xfrm>
            <a:off x="7974000" y="1584000"/>
            <a:ext cx="720000" cy="720000"/>
          </a:xfrm>
          <a:prstGeom prst="rect">
            <a:avLst/>
          </a:prstGeom>
        </p:spPr>
      </p:pic>
      <p:pic>
        <p:nvPicPr>
          <p:cNvPr id="53" name="Picture 52">
            <a:extLst>
              <a:ext uri="{FF2B5EF4-FFF2-40B4-BE49-F238E27FC236}">
                <a16:creationId xmlns:a16="http://schemas.microsoft.com/office/drawing/2014/main" id="{1DBB642A-3C32-17A4-95AB-0CBBC1370240}"/>
              </a:ext>
            </a:extLst>
          </p:cNvPr>
          <p:cNvPicPr>
            <a:picLocks noChangeAspect="1"/>
          </p:cNvPicPr>
          <p:nvPr/>
        </p:nvPicPr>
        <p:blipFill>
          <a:blip r:embed="rId15"/>
          <a:stretch>
            <a:fillRect/>
          </a:stretch>
        </p:blipFill>
        <p:spPr>
          <a:xfrm>
            <a:off x="8694000" y="1584000"/>
            <a:ext cx="720000" cy="720000"/>
          </a:xfrm>
          <a:prstGeom prst="rect">
            <a:avLst/>
          </a:prstGeom>
        </p:spPr>
      </p:pic>
      <p:pic>
        <p:nvPicPr>
          <p:cNvPr id="57" name="Picture 56">
            <a:extLst>
              <a:ext uri="{FF2B5EF4-FFF2-40B4-BE49-F238E27FC236}">
                <a16:creationId xmlns:a16="http://schemas.microsoft.com/office/drawing/2014/main" id="{2519E01A-A619-E138-C92A-0A73E324CAD0}"/>
              </a:ext>
            </a:extLst>
          </p:cNvPr>
          <p:cNvPicPr>
            <a:picLocks noChangeAspect="1"/>
          </p:cNvPicPr>
          <p:nvPr/>
        </p:nvPicPr>
        <p:blipFill>
          <a:blip r:embed="rId16"/>
          <a:stretch>
            <a:fillRect/>
          </a:stretch>
        </p:blipFill>
        <p:spPr>
          <a:xfrm>
            <a:off x="9414001" y="1584000"/>
            <a:ext cx="720000" cy="720000"/>
          </a:xfrm>
          <a:prstGeom prst="rect">
            <a:avLst/>
          </a:prstGeom>
        </p:spPr>
      </p:pic>
      <p:pic>
        <p:nvPicPr>
          <p:cNvPr id="61" name="Picture 60">
            <a:extLst>
              <a:ext uri="{FF2B5EF4-FFF2-40B4-BE49-F238E27FC236}">
                <a16:creationId xmlns:a16="http://schemas.microsoft.com/office/drawing/2014/main" id="{1A1A9724-5336-FA6F-1A41-6AA486B89CFE}"/>
              </a:ext>
            </a:extLst>
          </p:cNvPr>
          <p:cNvPicPr>
            <a:picLocks noChangeAspect="1"/>
          </p:cNvPicPr>
          <p:nvPr/>
        </p:nvPicPr>
        <p:blipFill>
          <a:blip r:embed="rId17"/>
          <a:stretch>
            <a:fillRect/>
          </a:stretch>
        </p:blipFill>
        <p:spPr>
          <a:xfrm>
            <a:off x="10134000" y="1584000"/>
            <a:ext cx="720000" cy="720000"/>
          </a:xfrm>
          <a:prstGeom prst="rect">
            <a:avLst/>
          </a:prstGeom>
        </p:spPr>
      </p:pic>
      <p:pic>
        <p:nvPicPr>
          <p:cNvPr id="69" name="Picture 68">
            <a:extLst>
              <a:ext uri="{FF2B5EF4-FFF2-40B4-BE49-F238E27FC236}">
                <a16:creationId xmlns:a16="http://schemas.microsoft.com/office/drawing/2014/main" id="{11963614-45F4-58BF-6CDD-4FE1E70EA709}"/>
              </a:ext>
            </a:extLst>
          </p:cNvPr>
          <p:cNvPicPr>
            <a:picLocks noChangeAspect="1"/>
          </p:cNvPicPr>
          <p:nvPr/>
        </p:nvPicPr>
        <p:blipFill>
          <a:blip r:embed="rId18"/>
          <a:stretch>
            <a:fillRect/>
          </a:stretch>
        </p:blipFill>
        <p:spPr>
          <a:xfrm>
            <a:off x="774000" y="2448000"/>
            <a:ext cx="720000" cy="720000"/>
          </a:xfrm>
          <a:prstGeom prst="rect">
            <a:avLst/>
          </a:prstGeom>
        </p:spPr>
      </p:pic>
      <p:pic>
        <p:nvPicPr>
          <p:cNvPr id="73" name="Picture 72">
            <a:extLst>
              <a:ext uri="{FF2B5EF4-FFF2-40B4-BE49-F238E27FC236}">
                <a16:creationId xmlns:a16="http://schemas.microsoft.com/office/drawing/2014/main" id="{086EEE53-21DB-7558-A93A-AB0FB5EC1416}"/>
              </a:ext>
            </a:extLst>
          </p:cNvPr>
          <p:cNvPicPr>
            <a:picLocks noChangeAspect="1"/>
          </p:cNvPicPr>
          <p:nvPr/>
        </p:nvPicPr>
        <p:blipFill>
          <a:blip r:embed="rId19"/>
          <a:stretch>
            <a:fillRect/>
          </a:stretch>
        </p:blipFill>
        <p:spPr>
          <a:xfrm>
            <a:off x="1494000" y="2448000"/>
            <a:ext cx="720000" cy="720000"/>
          </a:xfrm>
          <a:prstGeom prst="rect">
            <a:avLst/>
          </a:prstGeom>
        </p:spPr>
      </p:pic>
      <p:pic>
        <p:nvPicPr>
          <p:cNvPr id="76" name="Picture 75">
            <a:extLst>
              <a:ext uri="{FF2B5EF4-FFF2-40B4-BE49-F238E27FC236}">
                <a16:creationId xmlns:a16="http://schemas.microsoft.com/office/drawing/2014/main" id="{3D6CE2D8-7078-B143-CEA0-2C6B55B166BC}"/>
              </a:ext>
            </a:extLst>
          </p:cNvPr>
          <p:cNvPicPr>
            <a:picLocks noChangeAspect="1"/>
          </p:cNvPicPr>
          <p:nvPr/>
        </p:nvPicPr>
        <p:blipFill>
          <a:blip r:embed="rId20"/>
          <a:stretch>
            <a:fillRect/>
          </a:stretch>
        </p:blipFill>
        <p:spPr>
          <a:xfrm>
            <a:off x="2214000" y="2448000"/>
            <a:ext cx="720000" cy="720000"/>
          </a:xfrm>
          <a:prstGeom prst="rect">
            <a:avLst/>
          </a:prstGeom>
        </p:spPr>
      </p:pic>
      <p:pic>
        <p:nvPicPr>
          <p:cNvPr id="78" name="Picture 77">
            <a:extLst>
              <a:ext uri="{FF2B5EF4-FFF2-40B4-BE49-F238E27FC236}">
                <a16:creationId xmlns:a16="http://schemas.microsoft.com/office/drawing/2014/main" id="{009EB345-778E-B005-D2DC-71C300B08631}"/>
              </a:ext>
            </a:extLst>
          </p:cNvPr>
          <p:cNvPicPr>
            <a:picLocks noChangeAspect="1"/>
          </p:cNvPicPr>
          <p:nvPr/>
        </p:nvPicPr>
        <p:blipFill>
          <a:blip r:embed="rId21"/>
          <a:stretch>
            <a:fillRect/>
          </a:stretch>
        </p:blipFill>
        <p:spPr>
          <a:xfrm>
            <a:off x="2934000" y="2448000"/>
            <a:ext cx="720000" cy="720000"/>
          </a:xfrm>
          <a:prstGeom prst="rect">
            <a:avLst/>
          </a:prstGeom>
        </p:spPr>
      </p:pic>
      <p:pic>
        <p:nvPicPr>
          <p:cNvPr id="80" name="Picture 79">
            <a:extLst>
              <a:ext uri="{FF2B5EF4-FFF2-40B4-BE49-F238E27FC236}">
                <a16:creationId xmlns:a16="http://schemas.microsoft.com/office/drawing/2014/main" id="{0052B2CB-ABBE-AF5D-AFA4-1D0C1E71BE1B}"/>
              </a:ext>
            </a:extLst>
          </p:cNvPr>
          <p:cNvPicPr>
            <a:picLocks noChangeAspect="1"/>
          </p:cNvPicPr>
          <p:nvPr/>
        </p:nvPicPr>
        <p:blipFill>
          <a:blip r:embed="rId22"/>
          <a:stretch>
            <a:fillRect/>
          </a:stretch>
        </p:blipFill>
        <p:spPr>
          <a:xfrm>
            <a:off x="3654000" y="2448000"/>
            <a:ext cx="720000" cy="720000"/>
          </a:xfrm>
          <a:prstGeom prst="rect">
            <a:avLst/>
          </a:prstGeom>
        </p:spPr>
      </p:pic>
      <p:pic>
        <p:nvPicPr>
          <p:cNvPr id="82" name="Picture 81">
            <a:extLst>
              <a:ext uri="{FF2B5EF4-FFF2-40B4-BE49-F238E27FC236}">
                <a16:creationId xmlns:a16="http://schemas.microsoft.com/office/drawing/2014/main" id="{AFC5C4BB-A8F1-A26C-5E5F-D2316E041762}"/>
              </a:ext>
            </a:extLst>
          </p:cNvPr>
          <p:cNvPicPr>
            <a:picLocks noChangeAspect="1"/>
          </p:cNvPicPr>
          <p:nvPr/>
        </p:nvPicPr>
        <p:blipFill>
          <a:blip r:embed="rId23"/>
          <a:stretch>
            <a:fillRect/>
          </a:stretch>
        </p:blipFill>
        <p:spPr>
          <a:xfrm>
            <a:off x="4374000" y="2448000"/>
            <a:ext cx="720000" cy="720000"/>
          </a:xfrm>
          <a:prstGeom prst="rect">
            <a:avLst/>
          </a:prstGeom>
        </p:spPr>
      </p:pic>
      <p:pic>
        <p:nvPicPr>
          <p:cNvPr id="84" name="Picture 83">
            <a:extLst>
              <a:ext uri="{FF2B5EF4-FFF2-40B4-BE49-F238E27FC236}">
                <a16:creationId xmlns:a16="http://schemas.microsoft.com/office/drawing/2014/main" id="{CE99FD6F-A357-9B43-F453-27AC1451569C}"/>
              </a:ext>
            </a:extLst>
          </p:cNvPr>
          <p:cNvPicPr>
            <a:picLocks noChangeAspect="1"/>
          </p:cNvPicPr>
          <p:nvPr/>
        </p:nvPicPr>
        <p:blipFill>
          <a:blip r:embed="rId24"/>
          <a:stretch>
            <a:fillRect/>
          </a:stretch>
        </p:blipFill>
        <p:spPr>
          <a:xfrm>
            <a:off x="5094000" y="2448000"/>
            <a:ext cx="720000" cy="720000"/>
          </a:xfrm>
          <a:prstGeom prst="rect">
            <a:avLst/>
          </a:prstGeom>
        </p:spPr>
      </p:pic>
      <p:pic>
        <p:nvPicPr>
          <p:cNvPr id="86" name="Picture 85">
            <a:extLst>
              <a:ext uri="{FF2B5EF4-FFF2-40B4-BE49-F238E27FC236}">
                <a16:creationId xmlns:a16="http://schemas.microsoft.com/office/drawing/2014/main" id="{FC99DA9E-2666-C03E-9B34-BB4A5EB32287}"/>
              </a:ext>
            </a:extLst>
          </p:cNvPr>
          <p:cNvPicPr>
            <a:picLocks noChangeAspect="1"/>
          </p:cNvPicPr>
          <p:nvPr/>
        </p:nvPicPr>
        <p:blipFill>
          <a:blip r:embed="rId25"/>
          <a:stretch>
            <a:fillRect/>
          </a:stretch>
        </p:blipFill>
        <p:spPr>
          <a:xfrm>
            <a:off x="5814000" y="2448000"/>
            <a:ext cx="720000" cy="720000"/>
          </a:xfrm>
          <a:prstGeom prst="rect">
            <a:avLst/>
          </a:prstGeom>
        </p:spPr>
      </p:pic>
      <p:pic>
        <p:nvPicPr>
          <p:cNvPr id="88" name="Picture 87">
            <a:extLst>
              <a:ext uri="{FF2B5EF4-FFF2-40B4-BE49-F238E27FC236}">
                <a16:creationId xmlns:a16="http://schemas.microsoft.com/office/drawing/2014/main" id="{8BF37A3B-6070-4AF3-6626-F8CD5CE770D9}"/>
              </a:ext>
            </a:extLst>
          </p:cNvPr>
          <p:cNvPicPr>
            <a:picLocks noChangeAspect="1"/>
          </p:cNvPicPr>
          <p:nvPr/>
        </p:nvPicPr>
        <p:blipFill>
          <a:blip r:embed="rId26"/>
          <a:stretch>
            <a:fillRect/>
          </a:stretch>
        </p:blipFill>
        <p:spPr>
          <a:xfrm>
            <a:off x="6534000" y="2448000"/>
            <a:ext cx="720000" cy="720000"/>
          </a:xfrm>
          <a:prstGeom prst="rect">
            <a:avLst/>
          </a:prstGeom>
        </p:spPr>
      </p:pic>
      <p:pic>
        <p:nvPicPr>
          <p:cNvPr id="90" name="Picture 89">
            <a:extLst>
              <a:ext uri="{FF2B5EF4-FFF2-40B4-BE49-F238E27FC236}">
                <a16:creationId xmlns:a16="http://schemas.microsoft.com/office/drawing/2014/main" id="{35FAD881-C9D3-FACA-8150-6E485FE9D661}"/>
              </a:ext>
            </a:extLst>
          </p:cNvPr>
          <p:cNvPicPr>
            <a:picLocks noChangeAspect="1"/>
          </p:cNvPicPr>
          <p:nvPr/>
        </p:nvPicPr>
        <p:blipFill>
          <a:blip r:embed="rId27"/>
          <a:stretch>
            <a:fillRect/>
          </a:stretch>
        </p:blipFill>
        <p:spPr>
          <a:xfrm>
            <a:off x="7254000" y="2448000"/>
            <a:ext cx="720000" cy="720000"/>
          </a:xfrm>
          <a:prstGeom prst="rect">
            <a:avLst/>
          </a:prstGeom>
        </p:spPr>
      </p:pic>
      <p:pic>
        <p:nvPicPr>
          <p:cNvPr id="92" name="Picture 91">
            <a:extLst>
              <a:ext uri="{FF2B5EF4-FFF2-40B4-BE49-F238E27FC236}">
                <a16:creationId xmlns:a16="http://schemas.microsoft.com/office/drawing/2014/main" id="{DB7168A4-6E4F-4080-A53B-A441064EF199}"/>
              </a:ext>
            </a:extLst>
          </p:cNvPr>
          <p:cNvPicPr>
            <a:picLocks noChangeAspect="1"/>
          </p:cNvPicPr>
          <p:nvPr/>
        </p:nvPicPr>
        <p:blipFill>
          <a:blip r:embed="rId28"/>
          <a:stretch>
            <a:fillRect/>
          </a:stretch>
        </p:blipFill>
        <p:spPr>
          <a:xfrm>
            <a:off x="7974000" y="2448000"/>
            <a:ext cx="720000" cy="720000"/>
          </a:xfrm>
          <a:prstGeom prst="rect">
            <a:avLst/>
          </a:prstGeom>
        </p:spPr>
      </p:pic>
      <p:pic>
        <p:nvPicPr>
          <p:cNvPr id="94" name="Picture 93">
            <a:extLst>
              <a:ext uri="{FF2B5EF4-FFF2-40B4-BE49-F238E27FC236}">
                <a16:creationId xmlns:a16="http://schemas.microsoft.com/office/drawing/2014/main" id="{D34AC83A-2D2B-0CED-115C-A487D1DD5733}"/>
              </a:ext>
            </a:extLst>
          </p:cNvPr>
          <p:cNvPicPr>
            <a:picLocks noChangeAspect="1"/>
          </p:cNvPicPr>
          <p:nvPr/>
        </p:nvPicPr>
        <p:blipFill>
          <a:blip r:embed="rId29"/>
          <a:stretch>
            <a:fillRect/>
          </a:stretch>
        </p:blipFill>
        <p:spPr>
          <a:xfrm>
            <a:off x="8694350" y="2448000"/>
            <a:ext cx="720000" cy="720000"/>
          </a:xfrm>
          <a:prstGeom prst="rect">
            <a:avLst/>
          </a:prstGeom>
        </p:spPr>
      </p:pic>
      <p:pic>
        <p:nvPicPr>
          <p:cNvPr id="96" name="Picture 95">
            <a:extLst>
              <a:ext uri="{FF2B5EF4-FFF2-40B4-BE49-F238E27FC236}">
                <a16:creationId xmlns:a16="http://schemas.microsoft.com/office/drawing/2014/main" id="{DF9F6FEF-52D6-1BB1-E9D5-BD3032C20E1F}"/>
              </a:ext>
            </a:extLst>
          </p:cNvPr>
          <p:cNvPicPr>
            <a:picLocks noChangeAspect="1"/>
          </p:cNvPicPr>
          <p:nvPr/>
        </p:nvPicPr>
        <p:blipFill>
          <a:blip r:embed="rId30"/>
          <a:stretch>
            <a:fillRect/>
          </a:stretch>
        </p:blipFill>
        <p:spPr>
          <a:xfrm>
            <a:off x="9414350" y="2448000"/>
            <a:ext cx="720000" cy="720000"/>
          </a:xfrm>
          <a:prstGeom prst="rect">
            <a:avLst/>
          </a:prstGeom>
        </p:spPr>
      </p:pic>
      <p:pic>
        <p:nvPicPr>
          <p:cNvPr id="98" name="Picture 97">
            <a:extLst>
              <a:ext uri="{FF2B5EF4-FFF2-40B4-BE49-F238E27FC236}">
                <a16:creationId xmlns:a16="http://schemas.microsoft.com/office/drawing/2014/main" id="{AA2B002D-B060-556B-D329-53974CB0BCCD}"/>
              </a:ext>
            </a:extLst>
          </p:cNvPr>
          <p:cNvPicPr>
            <a:picLocks noChangeAspect="1"/>
          </p:cNvPicPr>
          <p:nvPr/>
        </p:nvPicPr>
        <p:blipFill>
          <a:blip r:embed="rId31"/>
          <a:stretch>
            <a:fillRect/>
          </a:stretch>
        </p:blipFill>
        <p:spPr>
          <a:xfrm>
            <a:off x="10134350" y="2448000"/>
            <a:ext cx="720000" cy="720000"/>
          </a:xfrm>
          <a:prstGeom prst="rect">
            <a:avLst/>
          </a:prstGeom>
        </p:spPr>
      </p:pic>
      <p:pic>
        <p:nvPicPr>
          <p:cNvPr id="100" name="Picture 99">
            <a:extLst>
              <a:ext uri="{FF2B5EF4-FFF2-40B4-BE49-F238E27FC236}">
                <a16:creationId xmlns:a16="http://schemas.microsoft.com/office/drawing/2014/main" id="{3C7A4373-4713-B4B0-FEAD-43CA44ED0628}"/>
              </a:ext>
            </a:extLst>
          </p:cNvPr>
          <p:cNvPicPr>
            <a:picLocks noChangeAspect="1"/>
          </p:cNvPicPr>
          <p:nvPr/>
        </p:nvPicPr>
        <p:blipFill>
          <a:blip r:embed="rId32"/>
          <a:stretch>
            <a:fillRect/>
          </a:stretch>
        </p:blipFill>
        <p:spPr>
          <a:xfrm>
            <a:off x="773650" y="3312000"/>
            <a:ext cx="720000" cy="720000"/>
          </a:xfrm>
          <a:prstGeom prst="rect">
            <a:avLst/>
          </a:prstGeom>
        </p:spPr>
      </p:pic>
      <p:pic>
        <p:nvPicPr>
          <p:cNvPr id="102" name="Picture 101">
            <a:extLst>
              <a:ext uri="{FF2B5EF4-FFF2-40B4-BE49-F238E27FC236}">
                <a16:creationId xmlns:a16="http://schemas.microsoft.com/office/drawing/2014/main" id="{08F52D14-F531-7746-A8C1-3A3FB4717A25}"/>
              </a:ext>
            </a:extLst>
          </p:cNvPr>
          <p:cNvPicPr>
            <a:picLocks noChangeAspect="1"/>
          </p:cNvPicPr>
          <p:nvPr/>
        </p:nvPicPr>
        <p:blipFill>
          <a:blip r:embed="rId33"/>
          <a:stretch>
            <a:fillRect/>
          </a:stretch>
        </p:blipFill>
        <p:spPr>
          <a:xfrm>
            <a:off x="1493650" y="3312000"/>
            <a:ext cx="720000" cy="720000"/>
          </a:xfrm>
          <a:prstGeom prst="rect">
            <a:avLst/>
          </a:prstGeom>
        </p:spPr>
      </p:pic>
      <p:pic>
        <p:nvPicPr>
          <p:cNvPr id="104" name="Picture 103">
            <a:extLst>
              <a:ext uri="{FF2B5EF4-FFF2-40B4-BE49-F238E27FC236}">
                <a16:creationId xmlns:a16="http://schemas.microsoft.com/office/drawing/2014/main" id="{49EDD010-FE9B-E71B-D437-72EB71164BA5}"/>
              </a:ext>
            </a:extLst>
          </p:cNvPr>
          <p:cNvPicPr>
            <a:picLocks noChangeAspect="1"/>
          </p:cNvPicPr>
          <p:nvPr/>
        </p:nvPicPr>
        <p:blipFill>
          <a:blip r:embed="rId34"/>
          <a:stretch>
            <a:fillRect/>
          </a:stretch>
        </p:blipFill>
        <p:spPr>
          <a:xfrm>
            <a:off x="2933650" y="3312000"/>
            <a:ext cx="720000" cy="720000"/>
          </a:xfrm>
          <a:prstGeom prst="rect">
            <a:avLst/>
          </a:prstGeom>
        </p:spPr>
      </p:pic>
      <p:pic>
        <p:nvPicPr>
          <p:cNvPr id="106" name="Picture 105">
            <a:extLst>
              <a:ext uri="{FF2B5EF4-FFF2-40B4-BE49-F238E27FC236}">
                <a16:creationId xmlns:a16="http://schemas.microsoft.com/office/drawing/2014/main" id="{9FAC6652-8297-9A63-AA2A-ED35748CF6E2}"/>
              </a:ext>
            </a:extLst>
          </p:cNvPr>
          <p:cNvPicPr>
            <a:picLocks noChangeAspect="1"/>
          </p:cNvPicPr>
          <p:nvPr/>
        </p:nvPicPr>
        <p:blipFill>
          <a:blip r:embed="rId35"/>
          <a:stretch>
            <a:fillRect/>
          </a:stretch>
        </p:blipFill>
        <p:spPr>
          <a:xfrm>
            <a:off x="2213650" y="3312000"/>
            <a:ext cx="720000" cy="720000"/>
          </a:xfrm>
          <a:prstGeom prst="rect">
            <a:avLst/>
          </a:prstGeom>
        </p:spPr>
      </p:pic>
      <p:pic>
        <p:nvPicPr>
          <p:cNvPr id="108" name="Picture 107">
            <a:extLst>
              <a:ext uri="{FF2B5EF4-FFF2-40B4-BE49-F238E27FC236}">
                <a16:creationId xmlns:a16="http://schemas.microsoft.com/office/drawing/2014/main" id="{ED121E43-329A-16D1-48A7-883D3DFF1DF4}"/>
              </a:ext>
            </a:extLst>
          </p:cNvPr>
          <p:cNvPicPr>
            <a:picLocks noChangeAspect="1"/>
          </p:cNvPicPr>
          <p:nvPr/>
        </p:nvPicPr>
        <p:blipFill>
          <a:blip r:embed="rId36"/>
          <a:stretch>
            <a:fillRect/>
          </a:stretch>
        </p:blipFill>
        <p:spPr>
          <a:xfrm>
            <a:off x="3653650" y="3312000"/>
            <a:ext cx="720000" cy="720000"/>
          </a:xfrm>
          <a:prstGeom prst="rect">
            <a:avLst/>
          </a:prstGeom>
        </p:spPr>
      </p:pic>
      <p:pic>
        <p:nvPicPr>
          <p:cNvPr id="110" name="Picture 109">
            <a:extLst>
              <a:ext uri="{FF2B5EF4-FFF2-40B4-BE49-F238E27FC236}">
                <a16:creationId xmlns:a16="http://schemas.microsoft.com/office/drawing/2014/main" id="{155E9836-3077-93FC-E42F-FCF2600BC3E8}"/>
              </a:ext>
            </a:extLst>
          </p:cNvPr>
          <p:cNvPicPr>
            <a:picLocks noChangeAspect="1"/>
          </p:cNvPicPr>
          <p:nvPr/>
        </p:nvPicPr>
        <p:blipFill>
          <a:blip r:embed="rId37"/>
          <a:stretch>
            <a:fillRect/>
          </a:stretch>
        </p:blipFill>
        <p:spPr>
          <a:xfrm>
            <a:off x="4373650" y="3312000"/>
            <a:ext cx="720000" cy="720000"/>
          </a:xfrm>
          <a:prstGeom prst="rect">
            <a:avLst/>
          </a:prstGeom>
        </p:spPr>
      </p:pic>
      <p:pic>
        <p:nvPicPr>
          <p:cNvPr id="112" name="Picture 111">
            <a:extLst>
              <a:ext uri="{FF2B5EF4-FFF2-40B4-BE49-F238E27FC236}">
                <a16:creationId xmlns:a16="http://schemas.microsoft.com/office/drawing/2014/main" id="{E4E2C06C-198E-9DE2-3FA4-D2EDF2B2B61C}"/>
              </a:ext>
            </a:extLst>
          </p:cNvPr>
          <p:cNvPicPr>
            <a:picLocks noChangeAspect="1"/>
          </p:cNvPicPr>
          <p:nvPr/>
        </p:nvPicPr>
        <p:blipFill>
          <a:blip r:embed="rId38"/>
          <a:stretch>
            <a:fillRect/>
          </a:stretch>
        </p:blipFill>
        <p:spPr>
          <a:xfrm>
            <a:off x="5093650" y="3312000"/>
            <a:ext cx="720000" cy="720000"/>
          </a:xfrm>
          <a:prstGeom prst="rect">
            <a:avLst/>
          </a:prstGeom>
        </p:spPr>
      </p:pic>
      <p:pic>
        <p:nvPicPr>
          <p:cNvPr id="114" name="Picture 113">
            <a:extLst>
              <a:ext uri="{FF2B5EF4-FFF2-40B4-BE49-F238E27FC236}">
                <a16:creationId xmlns:a16="http://schemas.microsoft.com/office/drawing/2014/main" id="{938AB447-295B-4E1D-5549-8DBDBD3C6235}"/>
              </a:ext>
            </a:extLst>
          </p:cNvPr>
          <p:cNvPicPr>
            <a:picLocks noChangeAspect="1"/>
          </p:cNvPicPr>
          <p:nvPr/>
        </p:nvPicPr>
        <p:blipFill>
          <a:blip r:embed="rId39"/>
          <a:stretch>
            <a:fillRect/>
          </a:stretch>
        </p:blipFill>
        <p:spPr>
          <a:xfrm>
            <a:off x="5813650" y="3312000"/>
            <a:ext cx="723600" cy="723600"/>
          </a:xfrm>
          <a:prstGeom prst="rect">
            <a:avLst/>
          </a:prstGeom>
        </p:spPr>
      </p:pic>
      <p:pic>
        <p:nvPicPr>
          <p:cNvPr id="4" name="Grafik 3">
            <a:extLst>
              <a:ext uri="{FF2B5EF4-FFF2-40B4-BE49-F238E27FC236}">
                <a16:creationId xmlns:a16="http://schemas.microsoft.com/office/drawing/2014/main" id="{B39A3356-20F0-DE27-7740-9F27D36A4B35}"/>
              </a:ext>
            </a:extLst>
          </p:cNvPr>
          <p:cNvPicPr>
            <a:picLocks noChangeAspect="1"/>
          </p:cNvPicPr>
          <p:nvPr/>
        </p:nvPicPr>
        <p:blipFill>
          <a:blip r:embed="rId40"/>
          <a:stretch>
            <a:fillRect/>
          </a:stretch>
        </p:blipFill>
        <p:spPr>
          <a:xfrm>
            <a:off x="6534000" y="3312000"/>
            <a:ext cx="720000" cy="720000"/>
          </a:xfrm>
          <a:prstGeom prst="rect">
            <a:avLst/>
          </a:prstGeom>
        </p:spPr>
      </p:pic>
      <p:pic>
        <p:nvPicPr>
          <p:cNvPr id="7" name="Grafik 6">
            <a:extLst>
              <a:ext uri="{FF2B5EF4-FFF2-40B4-BE49-F238E27FC236}">
                <a16:creationId xmlns:a16="http://schemas.microsoft.com/office/drawing/2014/main" id="{FF09C5D2-117A-1685-4C2C-C710765727CF}"/>
              </a:ext>
            </a:extLst>
          </p:cNvPr>
          <p:cNvPicPr>
            <a:picLocks noChangeAspect="1"/>
          </p:cNvPicPr>
          <p:nvPr/>
        </p:nvPicPr>
        <p:blipFill>
          <a:blip r:embed="rId41"/>
          <a:stretch>
            <a:fillRect/>
          </a:stretch>
        </p:blipFill>
        <p:spPr>
          <a:xfrm>
            <a:off x="7254000" y="3312000"/>
            <a:ext cx="720000" cy="720000"/>
          </a:xfrm>
          <a:prstGeom prst="rect">
            <a:avLst/>
          </a:prstGeom>
        </p:spPr>
      </p:pic>
      <p:pic>
        <p:nvPicPr>
          <p:cNvPr id="12" name="Grafik 11">
            <a:extLst>
              <a:ext uri="{FF2B5EF4-FFF2-40B4-BE49-F238E27FC236}">
                <a16:creationId xmlns:a16="http://schemas.microsoft.com/office/drawing/2014/main" id="{259AA22A-0D7D-4385-BE48-BE2FED58F1F0}"/>
              </a:ext>
            </a:extLst>
          </p:cNvPr>
          <p:cNvPicPr>
            <a:picLocks noChangeAspect="1"/>
          </p:cNvPicPr>
          <p:nvPr/>
        </p:nvPicPr>
        <p:blipFill>
          <a:blip r:embed="rId42"/>
          <a:stretch>
            <a:fillRect/>
          </a:stretch>
        </p:blipFill>
        <p:spPr>
          <a:xfrm>
            <a:off x="7974000" y="3312000"/>
            <a:ext cx="720000" cy="720000"/>
          </a:xfrm>
          <a:prstGeom prst="rect">
            <a:avLst/>
          </a:prstGeom>
        </p:spPr>
      </p:pic>
      <p:pic>
        <p:nvPicPr>
          <p:cNvPr id="14" name="Grafik 13">
            <a:extLst>
              <a:ext uri="{FF2B5EF4-FFF2-40B4-BE49-F238E27FC236}">
                <a16:creationId xmlns:a16="http://schemas.microsoft.com/office/drawing/2014/main" id="{62DE3FC2-4543-FCA7-17C4-E1440F7F1EA0}"/>
              </a:ext>
            </a:extLst>
          </p:cNvPr>
          <p:cNvPicPr>
            <a:picLocks noChangeAspect="1"/>
          </p:cNvPicPr>
          <p:nvPr/>
        </p:nvPicPr>
        <p:blipFill>
          <a:blip r:embed="rId43"/>
          <a:stretch>
            <a:fillRect/>
          </a:stretch>
        </p:blipFill>
        <p:spPr>
          <a:xfrm>
            <a:off x="773650" y="4176000"/>
            <a:ext cx="720000" cy="720000"/>
          </a:xfrm>
          <a:prstGeom prst="rect">
            <a:avLst/>
          </a:prstGeom>
        </p:spPr>
      </p:pic>
      <p:pic>
        <p:nvPicPr>
          <p:cNvPr id="16" name="Grafik 15">
            <a:extLst>
              <a:ext uri="{FF2B5EF4-FFF2-40B4-BE49-F238E27FC236}">
                <a16:creationId xmlns:a16="http://schemas.microsoft.com/office/drawing/2014/main" id="{7CF46A87-EF24-8A37-97A2-A386607E35FB}"/>
              </a:ext>
            </a:extLst>
          </p:cNvPr>
          <p:cNvPicPr>
            <a:picLocks noChangeAspect="1"/>
          </p:cNvPicPr>
          <p:nvPr/>
        </p:nvPicPr>
        <p:blipFill>
          <a:blip r:embed="rId44"/>
          <a:stretch>
            <a:fillRect/>
          </a:stretch>
        </p:blipFill>
        <p:spPr>
          <a:xfrm>
            <a:off x="8694000" y="3312000"/>
            <a:ext cx="720000" cy="720000"/>
          </a:xfrm>
          <a:prstGeom prst="rect">
            <a:avLst/>
          </a:prstGeom>
        </p:spPr>
      </p:pic>
      <p:pic>
        <p:nvPicPr>
          <p:cNvPr id="19" name="Grafik 18">
            <a:extLst>
              <a:ext uri="{FF2B5EF4-FFF2-40B4-BE49-F238E27FC236}">
                <a16:creationId xmlns:a16="http://schemas.microsoft.com/office/drawing/2014/main" id="{1BB1BD4E-D487-4C90-4DA6-904C0B0FEE98}"/>
              </a:ext>
            </a:extLst>
          </p:cNvPr>
          <p:cNvPicPr>
            <a:picLocks noChangeAspect="1"/>
          </p:cNvPicPr>
          <p:nvPr/>
        </p:nvPicPr>
        <p:blipFill>
          <a:blip r:embed="rId45"/>
          <a:stretch>
            <a:fillRect/>
          </a:stretch>
        </p:blipFill>
        <p:spPr>
          <a:xfrm>
            <a:off x="9414000" y="3312000"/>
            <a:ext cx="720000" cy="720000"/>
          </a:xfrm>
          <a:prstGeom prst="rect">
            <a:avLst/>
          </a:prstGeom>
        </p:spPr>
      </p:pic>
      <p:pic>
        <p:nvPicPr>
          <p:cNvPr id="22" name="Grafik 21">
            <a:extLst>
              <a:ext uri="{FF2B5EF4-FFF2-40B4-BE49-F238E27FC236}">
                <a16:creationId xmlns:a16="http://schemas.microsoft.com/office/drawing/2014/main" id="{2C694114-B5C8-E416-09F9-F54FC9CB3B6E}"/>
              </a:ext>
            </a:extLst>
          </p:cNvPr>
          <p:cNvPicPr>
            <a:picLocks noChangeAspect="1"/>
          </p:cNvPicPr>
          <p:nvPr/>
        </p:nvPicPr>
        <p:blipFill>
          <a:blip r:embed="rId46"/>
          <a:stretch>
            <a:fillRect/>
          </a:stretch>
        </p:blipFill>
        <p:spPr>
          <a:xfrm>
            <a:off x="10133650" y="3312000"/>
            <a:ext cx="720000" cy="720000"/>
          </a:xfrm>
          <a:prstGeom prst="rect">
            <a:avLst/>
          </a:prstGeom>
        </p:spPr>
      </p:pic>
      <p:pic>
        <p:nvPicPr>
          <p:cNvPr id="24" name="Grafik 23">
            <a:extLst>
              <a:ext uri="{FF2B5EF4-FFF2-40B4-BE49-F238E27FC236}">
                <a16:creationId xmlns:a16="http://schemas.microsoft.com/office/drawing/2014/main" id="{7AC039A9-1843-1B87-B293-7AFECC118750}"/>
              </a:ext>
            </a:extLst>
          </p:cNvPr>
          <p:cNvPicPr>
            <a:picLocks noChangeAspect="1"/>
          </p:cNvPicPr>
          <p:nvPr/>
        </p:nvPicPr>
        <p:blipFill>
          <a:blip r:embed="rId47"/>
          <a:stretch>
            <a:fillRect/>
          </a:stretch>
        </p:blipFill>
        <p:spPr>
          <a:xfrm>
            <a:off x="2933650" y="4176000"/>
            <a:ext cx="720000" cy="720000"/>
          </a:xfrm>
          <a:prstGeom prst="rect">
            <a:avLst/>
          </a:prstGeom>
        </p:spPr>
      </p:pic>
      <p:pic>
        <p:nvPicPr>
          <p:cNvPr id="27" name="Grafik 26">
            <a:extLst>
              <a:ext uri="{FF2B5EF4-FFF2-40B4-BE49-F238E27FC236}">
                <a16:creationId xmlns:a16="http://schemas.microsoft.com/office/drawing/2014/main" id="{21615989-CCD7-1A9E-3E25-4FD92304C658}"/>
              </a:ext>
            </a:extLst>
          </p:cNvPr>
          <p:cNvPicPr>
            <a:picLocks noChangeAspect="1"/>
          </p:cNvPicPr>
          <p:nvPr/>
        </p:nvPicPr>
        <p:blipFill>
          <a:blip r:embed="rId48"/>
          <a:stretch>
            <a:fillRect/>
          </a:stretch>
        </p:blipFill>
        <p:spPr>
          <a:xfrm>
            <a:off x="3653650" y="4176000"/>
            <a:ext cx="720000" cy="720000"/>
          </a:xfrm>
          <a:prstGeom prst="rect">
            <a:avLst/>
          </a:prstGeom>
        </p:spPr>
      </p:pic>
      <p:pic>
        <p:nvPicPr>
          <p:cNvPr id="30" name="Grafik 29">
            <a:extLst>
              <a:ext uri="{FF2B5EF4-FFF2-40B4-BE49-F238E27FC236}">
                <a16:creationId xmlns:a16="http://schemas.microsoft.com/office/drawing/2014/main" id="{3BF030E4-0C5C-C006-A335-4A5C2BF0CA03}"/>
              </a:ext>
            </a:extLst>
          </p:cNvPr>
          <p:cNvPicPr>
            <a:picLocks noChangeAspect="1"/>
          </p:cNvPicPr>
          <p:nvPr/>
        </p:nvPicPr>
        <p:blipFill>
          <a:blip r:embed="rId49"/>
          <a:stretch>
            <a:fillRect/>
          </a:stretch>
        </p:blipFill>
        <p:spPr>
          <a:xfrm>
            <a:off x="4373650" y="4176000"/>
            <a:ext cx="720000" cy="720000"/>
          </a:xfrm>
          <a:prstGeom prst="rect">
            <a:avLst/>
          </a:prstGeom>
        </p:spPr>
      </p:pic>
      <p:pic>
        <p:nvPicPr>
          <p:cNvPr id="32" name="Grafik 31">
            <a:extLst>
              <a:ext uri="{FF2B5EF4-FFF2-40B4-BE49-F238E27FC236}">
                <a16:creationId xmlns:a16="http://schemas.microsoft.com/office/drawing/2014/main" id="{47613220-EA06-AC23-B42B-402239ABF617}"/>
              </a:ext>
            </a:extLst>
          </p:cNvPr>
          <p:cNvPicPr>
            <a:picLocks noChangeAspect="1"/>
          </p:cNvPicPr>
          <p:nvPr/>
        </p:nvPicPr>
        <p:blipFill>
          <a:blip r:embed="rId50"/>
          <a:stretch>
            <a:fillRect/>
          </a:stretch>
        </p:blipFill>
        <p:spPr>
          <a:xfrm>
            <a:off x="1495585" y="4176000"/>
            <a:ext cx="720000" cy="720000"/>
          </a:xfrm>
          <a:prstGeom prst="rect">
            <a:avLst/>
          </a:prstGeom>
        </p:spPr>
      </p:pic>
      <p:pic>
        <p:nvPicPr>
          <p:cNvPr id="35" name="Grafik 34">
            <a:extLst>
              <a:ext uri="{FF2B5EF4-FFF2-40B4-BE49-F238E27FC236}">
                <a16:creationId xmlns:a16="http://schemas.microsoft.com/office/drawing/2014/main" id="{05582FE2-65CB-8DCB-2C7D-BB1959A643E9}"/>
              </a:ext>
            </a:extLst>
          </p:cNvPr>
          <p:cNvPicPr>
            <a:picLocks noChangeAspect="1"/>
          </p:cNvPicPr>
          <p:nvPr/>
        </p:nvPicPr>
        <p:blipFill>
          <a:blip r:embed="rId51"/>
          <a:stretch>
            <a:fillRect/>
          </a:stretch>
        </p:blipFill>
        <p:spPr>
          <a:xfrm>
            <a:off x="5093650" y="4176000"/>
            <a:ext cx="720000" cy="720000"/>
          </a:xfrm>
          <a:prstGeom prst="rect">
            <a:avLst/>
          </a:prstGeom>
        </p:spPr>
      </p:pic>
      <p:pic>
        <p:nvPicPr>
          <p:cNvPr id="38" name="Grafik 37">
            <a:extLst>
              <a:ext uri="{FF2B5EF4-FFF2-40B4-BE49-F238E27FC236}">
                <a16:creationId xmlns:a16="http://schemas.microsoft.com/office/drawing/2014/main" id="{B3E32DB5-3E65-2F40-CB45-E09BC318D01D}"/>
              </a:ext>
            </a:extLst>
          </p:cNvPr>
          <p:cNvPicPr>
            <a:picLocks noChangeAspect="1"/>
          </p:cNvPicPr>
          <p:nvPr/>
        </p:nvPicPr>
        <p:blipFill>
          <a:blip r:embed="rId52"/>
          <a:stretch>
            <a:fillRect/>
          </a:stretch>
        </p:blipFill>
        <p:spPr>
          <a:xfrm>
            <a:off x="5814000" y="4176000"/>
            <a:ext cx="720000" cy="720000"/>
          </a:xfrm>
          <a:prstGeom prst="rect">
            <a:avLst/>
          </a:prstGeom>
        </p:spPr>
      </p:pic>
      <p:pic>
        <p:nvPicPr>
          <p:cNvPr id="40" name="Grafik 39">
            <a:extLst>
              <a:ext uri="{FF2B5EF4-FFF2-40B4-BE49-F238E27FC236}">
                <a16:creationId xmlns:a16="http://schemas.microsoft.com/office/drawing/2014/main" id="{9155E3FC-8C32-487F-74EF-5B67EF10B7BA}"/>
              </a:ext>
            </a:extLst>
          </p:cNvPr>
          <p:cNvPicPr>
            <a:picLocks noChangeAspect="1"/>
          </p:cNvPicPr>
          <p:nvPr/>
        </p:nvPicPr>
        <p:blipFill>
          <a:blip r:embed="rId53"/>
          <a:stretch>
            <a:fillRect/>
          </a:stretch>
        </p:blipFill>
        <p:spPr>
          <a:xfrm>
            <a:off x="6534000" y="4176000"/>
            <a:ext cx="720000" cy="720000"/>
          </a:xfrm>
          <a:prstGeom prst="rect">
            <a:avLst/>
          </a:prstGeom>
        </p:spPr>
      </p:pic>
      <p:pic>
        <p:nvPicPr>
          <p:cNvPr id="43" name="Grafik 42">
            <a:extLst>
              <a:ext uri="{FF2B5EF4-FFF2-40B4-BE49-F238E27FC236}">
                <a16:creationId xmlns:a16="http://schemas.microsoft.com/office/drawing/2014/main" id="{D6E2DB7E-75AF-A680-C43B-FF924ACFF2D9}"/>
              </a:ext>
            </a:extLst>
          </p:cNvPr>
          <p:cNvPicPr>
            <a:picLocks noChangeAspect="1"/>
          </p:cNvPicPr>
          <p:nvPr/>
        </p:nvPicPr>
        <p:blipFill>
          <a:blip r:embed="rId54"/>
          <a:stretch>
            <a:fillRect/>
          </a:stretch>
        </p:blipFill>
        <p:spPr>
          <a:xfrm>
            <a:off x="7254000" y="4176000"/>
            <a:ext cx="720000" cy="720000"/>
          </a:xfrm>
          <a:prstGeom prst="rect">
            <a:avLst/>
          </a:prstGeom>
        </p:spPr>
      </p:pic>
      <p:pic>
        <p:nvPicPr>
          <p:cNvPr id="46" name="Grafik 45">
            <a:extLst>
              <a:ext uri="{FF2B5EF4-FFF2-40B4-BE49-F238E27FC236}">
                <a16:creationId xmlns:a16="http://schemas.microsoft.com/office/drawing/2014/main" id="{B424DA85-2CB3-0AA9-7119-5D843C61B492}"/>
              </a:ext>
            </a:extLst>
          </p:cNvPr>
          <p:cNvPicPr>
            <a:picLocks noChangeAspect="1"/>
          </p:cNvPicPr>
          <p:nvPr/>
        </p:nvPicPr>
        <p:blipFill>
          <a:blip r:embed="rId55"/>
          <a:stretch>
            <a:fillRect/>
          </a:stretch>
        </p:blipFill>
        <p:spPr>
          <a:xfrm>
            <a:off x="7974000" y="4176000"/>
            <a:ext cx="720000" cy="720000"/>
          </a:xfrm>
          <a:prstGeom prst="rect">
            <a:avLst/>
          </a:prstGeom>
        </p:spPr>
      </p:pic>
      <p:pic>
        <p:nvPicPr>
          <p:cNvPr id="48" name="Grafik 47">
            <a:extLst>
              <a:ext uri="{FF2B5EF4-FFF2-40B4-BE49-F238E27FC236}">
                <a16:creationId xmlns:a16="http://schemas.microsoft.com/office/drawing/2014/main" id="{BE729A73-DE09-58CA-EB9E-46E3036547C8}"/>
              </a:ext>
            </a:extLst>
          </p:cNvPr>
          <p:cNvPicPr>
            <a:picLocks noChangeAspect="1"/>
          </p:cNvPicPr>
          <p:nvPr/>
        </p:nvPicPr>
        <p:blipFill>
          <a:blip r:embed="rId56"/>
          <a:stretch>
            <a:fillRect/>
          </a:stretch>
        </p:blipFill>
        <p:spPr>
          <a:xfrm>
            <a:off x="8694000" y="4176000"/>
            <a:ext cx="720000" cy="720000"/>
          </a:xfrm>
          <a:prstGeom prst="rect">
            <a:avLst/>
          </a:prstGeom>
        </p:spPr>
      </p:pic>
      <p:pic>
        <p:nvPicPr>
          <p:cNvPr id="51" name="Grafik 50">
            <a:extLst>
              <a:ext uri="{FF2B5EF4-FFF2-40B4-BE49-F238E27FC236}">
                <a16:creationId xmlns:a16="http://schemas.microsoft.com/office/drawing/2014/main" id="{7C570DE4-C3C2-74C7-796F-B29BC1E2BD41}"/>
              </a:ext>
            </a:extLst>
          </p:cNvPr>
          <p:cNvPicPr>
            <a:picLocks noChangeAspect="1"/>
          </p:cNvPicPr>
          <p:nvPr/>
        </p:nvPicPr>
        <p:blipFill>
          <a:blip r:embed="rId57"/>
          <a:stretch>
            <a:fillRect/>
          </a:stretch>
        </p:blipFill>
        <p:spPr>
          <a:xfrm>
            <a:off x="9414000" y="4176000"/>
            <a:ext cx="720000" cy="720000"/>
          </a:xfrm>
          <a:prstGeom prst="rect">
            <a:avLst/>
          </a:prstGeom>
        </p:spPr>
      </p:pic>
      <p:pic>
        <p:nvPicPr>
          <p:cNvPr id="54" name="Grafik 53">
            <a:extLst>
              <a:ext uri="{FF2B5EF4-FFF2-40B4-BE49-F238E27FC236}">
                <a16:creationId xmlns:a16="http://schemas.microsoft.com/office/drawing/2014/main" id="{8577C59A-C183-1BAB-B09C-3E1157AA961E}"/>
              </a:ext>
            </a:extLst>
          </p:cNvPr>
          <p:cNvPicPr>
            <a:picLocks noChangeAspect="1"/>
          </p:cNvPicPr>
          <p:nvPr/>
        </p:nvPicPr>
        <p:blipFill>
          <a:blip r:embed="rId58"/>
          <a:stretch>
            <a:fillRect/>
          </a:stretch>
        </p:blipFill>
        <p:spPr>
          <a:xfrm>
            <a:off x="773650" y="5040000"/>
            <a:ext cx="720000" cy="720000"/>
          </a:xfrm>
          <a:prstGeom prst="rect">
            <a:avLst/>
          </a:prstGeom>
        </p:spPr>
      </p:pic>
      <p:pic>
        <p:nvPicPr>
          <p:cNvPr id="56" name="Grafik 55">
            <a:extLst>
              <a:ext uri="{FF2B5EF4-FFF2-40B4-BE49-F238E27FC236}">
                <a16:creationId xmlns:a16="http://schemas.microsoft.com/office/drawing/2014/main" id="{F7076B97-4AB9-6745-72F1-9D25C0CBA39A}"/>
              </a:ext>
            </a:extLst>
          </p:cNvPr>
          <p:cNvPicPr>
            <a:picLocks noChangeAspect="1"/>
          </p:cNvPicPr>
          <p:nvPr/>
        </p:nvPicPr>
        <p:blipFill>
          <a:blip r:embed="rId59"/>
          <a:stretch>
            <a:fillRect/>
          </a:stretch>
        </p:blipFill>
        <p:spPr>
          <a:xfrm>
            <a:off x="1494000" y="5040000"/>
            <a:ext cx="720000" cy="720000"/>
          </a:xfrm>
          <a:prstGeom prst="rect">
            <a:avLst/>
          </a:prstGeom>
        </p:spPr>
      </p:pic>
      <p:pic>
        <p:nvPicPr>
          <p:cNvPr id="59" name="Grafik 58">
            <a:extLst>
              <a:ext uri="{FF2B5EF4-FFF2-40B4-BE49-F238E27FC236}">
                <a16:creationId xmlns:a16="http://schemas.microsoft.com/office/drawing/2014/main" id="{337B08C6-48E8-3DFE-6187-80D1E582AEB9}"/>
              </a:ext>
            </a:extLst>
          </p:cNvPr>
          <p:cNvPicPr>
            <a:picLocks noChangeAspect="1"/>
          </p:cNvPicPr>
          <p:nvPr/>
        </p:nvPicPr>
        <p:blipFill>
          <a:blip r:embed="rId60"/>
          <a:stretch>
            <a:fillRect/>
          </a:stretch>
        </p:blipFill>
        <p:spPr>
          <a:xfrm>
            <a:off x="10134000" y="4176000"/>
            <a:ext cx="720000" cy="720000"/>
          </a:xfrm>
          <a:prstGeom prst="rect">
            <a:avLst/>
          </a:prstGeom>
        </p:spPr>
      </p:pic>
      <p:pic>
        <p:nvPicPr>
          <p:cNvPr id="62" name="Grafik 61">
            <a:extLst>
              <a:ext uri="{FF2B5EF4-FFF2-40B4-BE49-F238E27FC236}">
                <a16:creationId xmlns:a16="http://schemas.microsoft.com/office/drawing/2014/main" id="{1F442FDF-5CEB-D056-089D-8175327C042E}"/>
              </a:ext>
            </a:extLst>
          </p:cNvPr>
          <p:cNvPicPr>
            <a:picLocks noChangeAspect="1"/>
          </p:cNvPicPr>
          <p:nvPr/>
        </p:nvPicPr>
        <p:blipFill>
          <a:blip r:embed="rId61"/>
          <a:stretch>
            <a:fillRect/>
          </a:stretch>
        </p:blipFill>
        <p:spPr>
          <a:xfrm>
            <a:off x="2213650" y="5040000"/>
            <a:ext cx="720000" cy="720000"/>
          </a:xfrm>
          <a:prstGeom prst="rect">
            <a:avLst/>
          </a:prstGeom>
        </p:spPr>
      </p:pic>
      <p:pic>
        <p:nvPicPr>
          <p:cNvPr id="64" name="Grafik 63">
            <a:extLst>
              <a:ext uri="{FF2B5EF4-FFF2-40B4-BE49-F238E27FC236}">
                <a16:creationId xmlns:a16="http://schemas.microsoft.com/office/drawing/2014/main" id="{3AB1B2F7-190F-F69C-0E10-2EF2B2807DDC}"/>
              </a:ext>
            </a:extLst>
          </p:cNvPr>
          <p:cNvPicPr>
            <a:picLocks noChangeAspect="1"/>
          </p:cNvPicPr>
          <p:nvPr/>
        </p:nvPicPr>
        <p:blipFill>
          <a:blip r:embed="rId62"/>
          <a:stretch>
            <a:fillRect/>
          </a:stretch>
        </p:blipFill>
        <p:spPr>
          <a:xfrm>
            <a:off x="2933650" y="5040000"/>
            <a:ext cx="720000" cy="720000"/>
          </a:xfrm>
          <a:prstGeom prst="rect">
            <a:avLst/>
          </a:prstGeom>
        </p:spPr>
      </p:pic>
      <p:pic>
        <p:nvPicPr>
          <p:cNvPr id="66" name="Grafik 65">
            <a:extLst>
              <a:ext uri="{FF2B5EF4-FFF2-40B4-BE49-F238E27FC236}">
                <a16:creationId xmlns:a16="http://schemas.microsoft.com/office/drawing/2014/main" id="{FA9DC0B4-4F90-2B2C-CF8B-32F4C2526A15}"/>
              </a:ext>
            </a:extLst>
          </p:cNvPr>
          <p:cNvPicPr>
            <a:picLocks noChangeAspect="1"/>
          </p:cNvPicPr>
          <p:nvPr/>
        </p:nvPicPr>
        <p:blipFill>
          <a:blip r:embed="rId63"/>
          <a:stretch>
            <a:fillRect/>
          </a:stretch>
        </p:blipFill>
        <p:spPr>
          <a:xfrm>
            <a:off x="2214000" y="4176000"/>
            <a:ext cx="720000" cy="720000"/>
          </a:xfrm>
          <a:prstGeom prst="rect">
            <a:avLst/>
          </a:prstGeom>
        </p:spPr>
      </p:pic>
      <p:pic>
        <p:nvPicPr>
          <p:cNvPr id="68" name="Grafik 67">
            <a:extLst>
              <a:ext uri="{FF2B5EF4-FFF2-40B4-BE49-F238E27FC236}">
                <a16:creationId xmlns:a16="http://schemas.microsoft.com/office/drawing/2014/main" id="{5794F041-3B85-0C43-6CB4-444955BD5620}"/>
              </a:ext>
            </a:extLst>
          </p:cNvPr>
          <p:cNvPicPr>
            <a:picLocks noChangeAspect="1"/>
          </p:cNvPicPr>
          <p:nvPr/>
        </p:nvPicPr>
        <p:blipFill>
          <a:blip r:embed="rId64"/>
          <a:stretch>
            <a:fillRect/>
          </a:stretch>
        </p:blipFill>
        <p:spPr>
          <a:xfrm>
            <a:off x="3653300" y="5040000"/>
            <a:ext cx="720000" cy="720000"/>
          </a:xfrm>
          <a:prstGeom prst="rect">
            <a:avLst/>
          </a:prstGeom>
        </p:spPr>
      </p:pic>
      <p:pic>
        <p:nvPicPr>
          <p:cNvPr id="71" name="Grafik 70">
            <a:extLst>
              <a:ext uri="{FF2B5EF4-FFF2-40B4-BE49-F238E27FC236}">
                <a16:creationId xmlns:a16="http://schemas.microsoft.com/office/drawing/2014/main" id="{305D5C97-9E2D-197A-5C4C-19CCB0DE06C2}"/>
              </a:ext>
            </a:extLst>
          </p:cNvPr>
          <p:cNvPicPr>
            <a:picLocks noChangeAspect="1"/>
          </p:cNvPicPr>
          <p:nvPr/>
        </p:nvPicPr>
        <p:blipFill>
          <a:blip r:embed="rId65"/>
          <a:stretch>
            <a:fillRect/>
          </a:stretch>
        </p:blipFill>
        <p:spPr>
          <a:xfrm>
            <a:off x="4374000" y="5040000"/>
            <a:ext cx="720000" cy="720000"/>
          </a:xfrm>
          <a:prstGeom prst="rect">
            <a:avLst/>
          </a:prstGeom>
        </p:spPr>
      </p:pic>
      <p:pic>
        <p:nvPicPr>
          <p:cNvPr id="74" name="Grafik 73">
            <a:extLst>
              <a:ext uri="{FF2B5EF4-FFF2-40B4-BE49-F238E27FC236}">
                <a16:creationId xmlns:a16="http://schemas.microsoft.com/office/drawing/2014/main" id="{BD8DDBA9-D804-3F49-BA25-BF11CEC292A9}"/>
              </a:ext>
            </a:extLst>
          </p:cNvPr>
          <p:cNvPicPr>
            <a:picLocks noChangeAspect="1"/>
          </p:cNvPicPr>
          <p:nvPr/>
        </p:nvPicPr>
        <p:blipFill>
          <a:blip r:embed="rId66"/>
          <a:stretch>
            <a:fillRect/>
          </a:stretch>
        </p:blipFill>
        <p:spPr>
          <a:xfrm>
            <a:off x="5092950" y="5040000"/>
            <a:ext cx="720000" cy="720000"/>
          </a:xfrm>
          <a:prstGeom prst="rect">
            <a:avLst/>
          </a:prstGeom>
        </p:spPr>
      </p:pic>
      <p:pic>
        <p:nvPicPr>
          <p:cNvPr id="77" name="Grafik 76">
            <a:extLst>
              <a:ext uri="{FF2B5EF4-FFF2-40B4-BE49-F238E27FC236}">
                <a16:creationId xmlns:a16="http://schemas.microsoft.com/office/drawing/2014/main" id="{C906A27B-2965-9C9A-11E3-90CA0649812F}"/>
              </a:ext>
            </a:extLst>
          </p:cNvPr>
          <p:cNvPicPr>
            <a:picLocks noChangeAspect="1"/>
          </p:cNvPicPr>
          <p:nvPr/>
        </p:nvPicPr>
        <p:blipFill>
          <a:blip r:embed="rId67"/>
          <a:stretch>
            <a:fillRect/>
          </a:stretch>
        </p:blipFill>
        <p:spPr>
          <a:xfrm>
            <a:off x="5814000" y="5040000"/>
            <a:ext cx="720000" cy="720000"/>
          </a:xfrm>
          <a:prstGeom prst="rect">
            <a:avLst/>
          </a:prstGeom>
        </p:spPr>
      </p:pic>
    </p:spTree>
    <p:extLst>
      <p:ext uri="{BB962C8B-B14F-4D97-AF65-F5344CB8AC3E}">
        <p14:creationId xmlns:p14="http://schemas.microsoft.com/office/powerpoint/2010/main" val="2945430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5D1E-EA66-384B-901D-9C0FB5D0FCAD}"/>
              </a:ext>
            </a:extLst>
          </p:cNvPr>
          <p:cNvSpPr>
            <a:spLocks noGrp="1"/>
          </p:cNvSpPr>
          <p:nvPr>
            <p:ph type="title"/>
          </p:nvPr>
        </p:nvSpPr>
        <p:spPr/>
        <p:txBody>
          <a:bodyPr/>
          <a:lstStyle/>
          <a:p>
            <a:r>
              <a:rPr lang="de-DE"/>
              <a:t>Illustrationen</a:t>
            </a:r>
          </a:p>
        </p:txBody>
      </p:sp>
      <p:sp>
        <p:nvSpPr>
          <p:cNvPr id="8" name="Text Placeholder 7">
            <a:extLst>
              <a:ext uri="{FF2B5EF4-FFF2-40B4-BE49-F238E27FC236}">
                <a16:creationId xmlns:a16="http://schemas.microsoft.com/office/drawing/2014/main" id="{93485B5A-F7AA-E631-2D2F-EE1C78F45898}"/>
              </a:ext>
            </a:extLst>
          </p:cNvPr>
          <p:cNvSpPr>
            <a:spLocks noGrp="1"/>
          </p:cNvSpPr>
          <p:nvPr>
            <p:ph type="body" sz="quarter" idx="17"/>
          </p:nvPr>
        </p:nvSpPr>
        <p:spPr/>
        <p:txBody>
          <a:bodyPr/>
          <a:lstStyle/>
          <a:p>
            <a:r>
              <a:rPr lang="de-DE"/>
              <a:t>Zur freien Verwendung</a:t>
            </a:r>
          </a:p>
        </p:txBody>
      </p:sp>
      <p:pic>
        <p:nvPicPr>
          <p:cNvPr id="10" name="Picture 9">
            <a:extLst>
              <a:ext uri="{FF2B5EF4-FFF2-40B4-BE49-F238E27FC236}">
                <a16:creationId xmlns:a16="http://schemas.microsoft.com/office/drawing/2014/main" id="{C1F1EB34-AFC0-3241-93DD-7E84AA4A34F1}"/>
              </a:ext>
            </a:extLst>
          </p:cNvPr>
          <p:cNvPicPr>
            <a:picLocks noChangeAspect="1"/>
          </p:cNvPicPr>
          <p:nvPr/>
        </p:nvPicPr>
        <p:blipFill>
          <a:blip r:embed="rId2"/>
          <a:stretch>
            <a:fillRect/>
          </a:stretch>
        </p:blipFill>
        <p:spPr>
          <a:xfrm>
            <a:off x="8981988" y="1"/>
            <a:ext cx="1764012" cy="811262"/>
          </a:xfrm>
          <a:prstGeom prst="rect">
            <a:avLst/>
          </a:prstGeom>
        </p:spPr>
      </p:pic>
      <p:pic>
        <p:nvPicPr>
          <p:cNvPr id="42" name="Picture 41">
            <a:extLst>
              <a:ext uri="{FF2B5EF4-FFF2-40B4-BE49-F238E27FC236}">
                <a16:creationId xmlns:a16="http://schemas.microsoft.com/office/drawing/2014/main" id="{C3B28109-0990-3EA9-C1C6-1F36CB0A2748}"/>
              </a:ext>
            </a:extLst>
          </p:cNvPr>
          <p:cNvPicPr>
            <a:picLocks noChangeAspect="1"/>
          </p:cNvPicPr>
          <p:nvPr/>
        </p:nvPicPr>
        <p:blipFill>
          <a:blip r:embed="rId3"/>
          <a:stretch>
            <a:fillRect/>
          </a:stretch>
        </p:blipFill>
        <p:spPr>
          <a:xfrm>
            <a:off x="774000" y="1620000"/>
            <a:ext cx="1440000" cy="1440000"/>
          </a:xfrm>
          <a:prstGeom prst="rect">
            <a:avLst/>
          </a:prstGeom>
        </p:spPr>
      </p:pic>
      <p:pic>
        <p:nvPicPr>
          <p:cNvPr id="44" name="Picture 43">
            <a:extLst>
              <a:ext uri="{FF2B5EF4-FFF2-40B4-BE49-F238E27FC236}">
                <a16:creationId xmlns:a16="http://schemas.microsoft.com/office/drawing/2014/main" id="{E66E5B82-72D4-8D7C-692C-F69F6CF801FA}"/>
              </a:ext>
            </a:extLst>
          </p:cNvPr>
          <p:cNvPicPr>
            <a:picLocks noChangeAspect="1"/>
          </p:cNvPicPr>
          <p:nvPr/>
        </p:nvPicPr>
        <p:blipFill>
          <a:blip r:embed="rId4"/>
          <a:stretch>
            <a:fillRect/>
          </a:stretch>
        </p:blipFill>
        <p:spPr>
          <a:xfrm>
            <a:off x="2213999" y="1620000"/>
            <a:ext cx="1440000" cy="1440000"/>
          </a:xfrm>
          <a:prstGeom prst="rect">
            <a:avLst/>
          </a:prstGeom>
        </p:spPr>
      </p:pic>
      <p:pic>
        <p:nvPicPr>
          <p:cNvPr id="46" name="Picture 45">
            <a:extLst>
              <a:ext uri="{FF2B5EF4-FFF2-40B4-BE49-F238E27FC236}">
                <a16:creationId xmlns:a16="http://schemas.microsoft.com/office/drawing/2014/main" id="{B5DE3033-DD1D-75D1-7C1E-5F913F244291}"/>
              </a:ext>
            </a:extLst>
          </p:cNvPr>
          <p:cNvPicPr>
            <a:picLocks noChangeAspect="1"/>
          </p:cNvPicPr>
          <p:nvPr/>
        </p:nvPicPr>
        <p:blipFill>
          <a:blip r:embed="rId5"/>
          <a:stretch>
            <a:fillRect/>
          </a:stretch>
        </p:blipFill>
        <p:spPr>
          <a:xfrm>
            <a:off x="3653997" y="1620000"/>
            <a:ext cx="1440000" cy="1440000"/>
          </a:xfrm>
          <a:prstGeom prst="rect">
            <a:avLst/>
          </a:prstGeom>
        </p:spPr>
      </p:pic>
      <p:pic>
        <p:nvPicPr>
          <p:cNvPr id="48" name="Picture 47">
            <a:extLst>
              <a:ext uri="{FF2B5EF4-FFF2-40B4-BE49-F238E27FC236}">
                <a16:creationId xmlns:a16="http://schemas.microsoft.com/office/drawing/2014/main" id="{19410847-11D0-E4D4-92DA-F9FA7787DDA9}"/>
              </a:ext>
            </a:extLst>
          </p:cNvPr>
          <p:cNvPicPr>
            <a:picLocks noChangeAspect="1"/>
          </p:cNvPicPr>
          <p:nvPr/>
        </p:nvPicPr>
        <p:blipFill>
          <a:blip r:embed="rId6"/>
          <a:stretch>
            <a:fillRect/>
          </a:stretch>
        </p:blipFill>
        <p:spPr>
          <a:xfrm>
            <a:off x="5094000" y="1620000"/>
            <a:ext cx="1440000" cy="1440000"/>
          </a:xfrm>
          <a:prstGeom prst="rect">
            <a:avLst/>
          </a:prstGeom>
        </p:spPr>
      </p:pic>
      <p:pic>
        <p:nvPicPr>
          <p:cNvPr id="50" name="Picture 49">
            <a:extLst>
              <a:ext uri="{FF2B5EF4-FFF2-40B4-BE49-F238E27FC236}">
                <a16:creationId xmlns:a16="http://schemas.microsoft.com/office/drawing/2014/main" id="{07850CD2-BC34-9473-23C3-3020B399960E}"/>
              </a:ext>
            </a:extLst>
          </p:cNvPr>
          <p:cNvPicPr>
            <a:picLocks noChangeAspect="1"/>
          </p:cNvPicPr>
          <p:nvPr/>
        </p:nvPicPr>
        <p:blipFill>
          <a:blip r:embed="rId7"/>
          <a:stretch>
            <a:fillRect/>
          </a:stretch>
        </p:blipFill>
        <p:spPr>
          <a:xfrm>
            <a:off x="6534000" y="1620000"/>
            <a:ext cx="1440000" cy="1440000"/>
          </a:xfrm>
          <a:prstGeom prst="rect">
            <a:avLst/>
          </a:prstGeom>
        </p:spPr>
      </p:pic>
      <p:pic>
        <p:nvPicPr>
          <p:cNvPr id="52" name="Picture 51">
            <a:extLst>
              <a:ext uri="{FF2B5EF4-FFF2-40B4-BE49-F238E27FC236}">
                <a16:creationId xmlns:a16="http://schemas.microsoft.com/office/drawing/2014/main" id="{0A35C067-8A36-E1F5-D536-BD7EA76F43C9}"/>
              </a:ext>
            </a:extLst>
          </p:cNvPr>
          <p:cNvPicPr>
            <a:picLocks noChangeAspect="1"/>
          </p:cNvPicPr>
          <p:nvPr/>
        </p:nvPicPr>
        <p:blipFill>
          <a:blip r:embed="rId8"/>
          <a:stretch>
            <a:fillRect/>
          </a:stretch>
        </p:blipFill>
        <p:spPr>
          <a:xfrm>
            <a:off x="7974000" y="1620000"/>
            <a:ext cx="1440000" cy="1440000"/>
          </a:xfrm>
          <a:prstGeom prst="rect">
            <a:avLst/>
          </a:prstGeom>
        </p:spPr>
      </p:pic>
      <p:pic>
        <p:nvPicPr>
          <p:cNvPr id="54" name="Picture 53">
            <a:extLst>
              <a:ext uri="{FF2B5EF4-FFF2-40B4-BE49-F238E27FC236}">
                <a16:creationId xmlns:a16="http://schemas.microsoft.com/office/drawing/2014/main" id="{6C50A7B5-BB8C-76E4-E0F5-06FA94ABDA2D}"/>
              </a:ext>
            </a:extLst>
          </p:cNvPr>
          <p:cNvPicPr>
            <a:picLocks noChangeAspect="1"/>
          </p:cNvPicPr>
          <p:nvPr/>
        </p:nvPicPr>
        <p:blipFill>
          <a:blip r:embed="rId9"/>
          <a:stretch>
            <a:fillRect/>
          </a:stretch>
        </p:blipFill>
        <p:spPr>
          <a:xfrm>
            <a:off x="9413976" y="1620000"/>
            <a:ext cx="1440000" cy="1440000"/>
          </a:xfrm>
          <a:prstGeom prst="rect">
            <a:avLst/>
          </a:prstGeom>
        </p:spPr>
      </p:pic>
      <p:pic>
        <p:nvPicPr>
          <p:cNvPr id="56" name="Picture 55">
            <a:extLst>
              <a:ext uri="{FF2B5EF4-FFF2-40B4-BE49-F238E27FC236}">
                <a16:creationId xmlns:a16="http://schemas.microsoft.com/office/drawing/2014/main" id="{B68F48FF-7748-D3ED-C2B9-E83D53348792}"/>
              </a:ext>
            </a:extLst>
          </p:cNvPr>
          <p:cNvPicPr>
            <a:picLocks noChangeAspect="1"/>
          </p:cNvPicPr>
          <p:nvPr/>
        </p:nvPicPr>
        <p:blipFill>
          <a:blip r:embed="rId10"/>
          <a:stretch>
            <a:fillRect/>
          </a:stretch>
        </p:blipFill>
        <p:spPr>
          <a:xfrm>
            <a:off x="773990" y="3060000"/>
            <a:ext cx="1440000" cy="1440000"/>
          </a:xfrm>
          <a:prstGeom prst="rect">
            <a:avLst/>
          </a:prstGeom>
        </p:spPr>
      </p:pic>
      <p:pic>
        <p:nvPicPr>
          <p:cNvPr id="58" name="Picture 57">
            <a:extLst>
              <a:ext uri="{FF2B5EF4-FFF2-40B4-BE49-F238E27FC236}">
                <a16:creationId xmlns:a16="http://schemas.microsoft.com/office/drawing/2014/main" id="{B6BAB87B-96F2-BD1F-25FE-3190DBB58DAE}"/>
              </a:ext>
            </a:extLst>
          </p:cNvPr>
          <p:cNvPicPr>
            <a:picLocks noChangeAspect="1"/>
          </p:cNvPicPr>
          <p:nvPr/>
        </p:nvPicPr>
        <p:blipFill>
          <a:blip r:embed="rId11"/>
          <a:stretch>
            <a:fillRect/>
          </a:stretch>
        </p:blipFill>
        <p:spPr>
          <a:xfrm>
            <a:off x="2213990" y="3060000"/>
            <a:ext cx="1440000" cy="1440000"/>
          </a:xfrm>
          <a:prstGeom prst="rect">
            <a:avLst/>
          </a:prstGeom>
        </p:spPr>
      </p:pic>
      <p:pic>
        <p:nvPicPr>
          <p:cNvPr id="60" name="Picture 59">
            <a:extLst>
              <a:ext uri="{FF2B5EF4-FFF2-40B4-BE49-F238E27FC236}">
                <a16:creationId xmlns:a16="http://schemas.microsoft.com/office/drawing/2014/main" id="{75CDBB98-F78E-4D36-1FFE-8B46E4EF852F}"/>
              </a:ext>
            </a:extLst>
          </p:cNvPr>
          <p:cNvPicPr>
            <a:picLocks noChangeAspect="1"/>
          </p:cNvPicPr>
          <p:nvPr/>
        </p:nvPicPr>
        <p:blipFill>
          <a:blip r:embed="rId12"/>
          <a:stretch>
            <a:fillRect/>
          </a:stretch>
        </p:blipFill>
        <p:spPr>
          <a:xfrm>
            <a:off x="3653990" y="3060000"/>
            <a:ext cx="1440000" cy="1440000"/>
          </a:xfrm>
          <a:prstGeom prst="rect">
            <a:avLst/>
          </a:prstGeom>
        </p:spPr>
      </p:pic>
      <p:pic>
        <p:nvPicPr>
          <p:cNvPr id="62" name="Picture 61">
            <a:extLst>
              <a:ext uri="{FF2B5EF4-FFF2-40B4-BE49-F238E27FC236}">
                <a16:creationId xmlns:a16="http://schemas.microsoft.com/office/drawing/2014/main" id="{295C319E-C18B-7EC0-5112-426F85F720DF}"/>
              </a:ext>
            </a:extLst>
          </p:cNvPr>
          <p:cNvPicPr>
            <a:picLocks noChangeAspect="1"/>
          </p:cNvPicPr>
          <p:nvPr/>
        </p:nvPicPr>
        <p:blipFill>
          <a:blip r:embed="rId13"/>
          <a:stretch>
            <a:fillRect/>
          </a:stretch>
        </p:blipFill>
        <p:spPr>
          <a:xfrm>
            <a:off x="5093987" y="3060000"/>
            <a:ext cx="1440000" cy="1440000"/>
          </a:xfrm>
          <a:prstGeom prst="rect">
            <a:avLst/>
          </a:prstGeom>
        </p:spPr>
      </p:pic>
      <p:pic>
        <p:nvPicPr>
          <p:cNvPr id="64" name="Picture 63">
            <a:extLst>
              <a:ext uri="{FF2B5EF4-FFF2-40B4-BE49-F238E27FC236}">
                <a16:creationId xmlns:a16="http://schemas.microsoft.com/office/drawing/2014/main" id="{D61AAC44-716D-B734-9343-70A45E9EFB73}"/>
              </a:ext>
            </a:extLst>
          </p:cNvPr>
          <p:cNvPicPr>
            <a:picLocks noChangeAspect="1"/>
          </p:cNvPicPr>
          <p:nvPr/>
        </p:nvPicPr>
        <p:blipFill>
          <a:blip r:embed="rId14"/>
          <a:stretch>
            <a:fillRect/>
          </a:stretch>
        </p:blipFill>
        <p:spPr>
          <a:xfrm>
            <a:off x="6533993" y="3060000"/>
            <a:ext cx="1440000" cy="1440000"/>
          </a:xfrm>
          <a:prstGeom prst="rect">
            <a:avLst/>
          </a:prstGeom>
        </p:spPr>
      </p:pic>
      <p:pic>
        <p:nvPicPr>
          <p:cNvPr id="66" name="Picture 65">
            <a:extLst>
              <a:ext uri="{FF2B5EF4-FFF2-40B4-BE49-F238E27FC236}">
                <a16:creationId xmlns:a16="http://schemas.microsoft.com/office/drawing/2014/main" id="{8D6D1481-7D41-F3F7-A650-1A94CB0652A3}"/>
              </a:ext>
            </a:extLst>
          </p:cNvPr>
          <p:cNvPicPr>
            <a:picLocks noChangeAspect="1"/>
          </p:cNvPicPr>
          <p:nvPr/>
        </p:nvPicPr>
        <p:blipFill>
          <a:blip r:embed="rId15"/>
          <a:stretch>
            <a:fillRect/>
          </a:stretch>
        </p:blipFill>
        <p:spPr>
          <a:xfrm>
            <a:off x="7974000" y="3060000"/>
            <a:ext cx="1440000" cy="1440000"/>
          </a:xfrm>
          <a:prstGeom prst="rect">
            <a:avLst/>
          </a:prstGeom>
        </p:spPr>
      </p:pic>
      <p:pic>
        <p:nvPicPr>
          <p:cNvPr id="68" name="Picture 67">
            <a:extLst>
              <a:ext uri="{FF2B5EF4-FFF2-40B4-BE49-F238E27FC236}">
                <a16:creationId xmlns:a16="http://schemas.microsoft.com/office/drawing/2014/main" id="{AF11521E-0501-563F-4FC0-65C855433775}"/>
              </a:ext>
            </a:extLst>
          </p:cNvPr>
          <p:cNvPicPr>
            <a:picLocks noChangeAspect="1"/>
          </p:cNvPicPr>
          <p:nvPr/>
        </p:nvPicPr>
        <p:blipFill>
          <a:blip r:embed="rId16"/>
          <a:stretch>
            <a:fillRect/>
          </a:stretch>
        </p:blipFill>
        <p:spPr>
          <a:xfrm>
            <a:off x="9413976" y="3060000"/>
            <a:ext cx="1440000" cy="1440000"/>
          </a:xfrm>
          <a:prstGeom prst="rect">
            <a:avLst/>
          </a:prstGeom>
        </p:spPr>
      </p:pic>
      <p:pic>
        <p:nvPicPr>
          <p:cNvPr id="70" name="Picture 69">
            <a:extLst>
              <a:ext uri="{FF2B5EF4-FFF2-40B4-BE49-F238E27FC236}">
                <a16:creationId xmlns:a16="http://schemas.microsoft.com/office/drawing/2014/main" id="{35E28FA0-296E-2FB9-C9B3-4FD22618A86F}"/>
              </a:ext>
            </a:extLst>
          </p:cNvPr>
          <p:cNvPicPr>
            <a:picLocks noChangeAspect="1"/>
          </p:cNvPicPr>
          <p:nvPr/>
        </p:nvPicPr>
        <p:blipFill>
          <a:blip r:embed="rId17"/>
          <a:stretch>
            <a:fillRect/>
          </a:stretch>
        </p:blipFill>
        <p:spPr>
          <a:xfrm>
            <a:off x="773987" y="4500000"/>
            <a:ext cx="1440000" cy="1440000"/>
          </a:xfrm>
          <a:prstGeom prst="rect">
            <a:avLst/>
          </a:prstGeom>
        </p:spPr>
      </p:pic>
    </p:spTree>
    <p:extLst>
      <p:ext uri="{BB962C8B-B14F-4D97-AF65-F5344CB8AC3E}">
        <p14:creationId xmlns:p14="http://schemas.microsoft.com/office/powerpoint/2010/main" val="94767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E3DA1-9230-827A-1259-61B712071FA0}"/>
              </a:ext>
            </a:extLst>
          </p:cNvPr>
          <p:cNvSpPr>
            <a:spLocks noGrp="1"/>
          </p:cNvSpPr>
          <p:nvPr>
            <p:ph type="dt" sz="half" idx="18"/>
          </p:nvPr>
        </p:nvSpPr>
        <p:spPr/>
        <p:txBody>
          <a:bodyPr/>
          <a:lstStyle/>
          <a:p>
            <a:fld id="{F9FA0ABA-CA44-E643-ABA7-29807A3DF4DB}" type="datetime1">
              <a:rPr lang="de-DE" smtClean="0"/>
              <a:t>30.08.22</a:t>
            </a:fld>
            <a:endParaRPr lang="de-DE"/>
          </a:p>
        </p:txBody>
      </p:sp>
      <p:sp>
        <p:nvSpPr>
          <p:cNvPr id="3" name="Footer Placeholder 2">
            <a:extLst>
              <a:ext uri="{FF2B5EF4-FFF2-40B4-BE49-F238E27FC236}">
                <a16:creationId xmlns:a16="http://schemas.microsoft.com/office/drawing/2014/main" id="{093F06BE-D52C-8195-17DB-7BF210A8AF99}"/>
              </a:ext>
            </a:extLst>
          </p:cNvPr>
          <p:cNvSpPr>
            <a:spLocks noGrp="1"/>
          </p:cNvSpPr>
          <p:nvPr>
            <p:ph type="ftr" sz="quarter" idx="19"/>
          </p:nvPr>
        </p:nvSpPr>
        <p:spPr/>
        <p:txBody>
          <a:bodyPr/>
          <a:lstStyle/>
          <a:p>
            <a:r>
              <a:rPr lang="en-GB"/>
              <a:t>Schülerhilfe Redesign Master 2022</a:t>
            </a:r>
          </a:p>
        </p:txBody>
      </p:sp>
      <p:sp>
        <p:nvSpPr>
          <p:cNvPr id="4" name="Slide Number Placeholder 3">
            <a:extLst>
              <a:ext uri="{FF2B5EF4-FFF2-40B4-BE49-F238E27FC236}">
                <a16:creationId xmlns:a16="http://schemas.microsoft.com/office/drawing/2014/main" id="{742A5968-6F26-D931-AAFD-30691E7E6F03}"/>
              </a:ext>
            </a:extLst>
          </p:cNvPr>
          <p:cNvSpPr>
            <a:spLocks noGrp="1"/>
          </p:cNvSpPr>
          <p:nvPr>
            <p:ph type="sldNum" idx="20"/>
          </p:nvPr>
        </p:nvSpPr>
        <p:spPr/>
        <p:txBody>
          <a:bodyPr/>
          <a:lstStyle/>
          <a:p>
            <a:fld id="{00000000-1234-1234-1234-123412341234}" type="slidenum">
              <a:rPr lang="de" smtClean="0"/>
              <a:pPr/>
              <a:t>43</a:t>
            </a:fld>
            <a:endParaRPr lang="de"/>
          </a:p>
        </p:txBody>
      </p:sp>
      <p:sp>
        <p:nvSpPr>
          <p:cNvPr id="5" name="Title 4">
            <a:extLst>
              <a:ext uri="{FF2B5EF4-FFF2-40B4-BE49-F238E27FC236}">
                <a16:creationId xmlns:a16="http://schemas.microsoft.com/office/drawing/2014/main" id="{DFCA3723-6313-0772-8025-03DF0808DABE}"/>
              </a:ext>
            </a:extLst>
          </p:cNvPr>
          <p:cNvSpPr>
            <a:spLocks noGrp="1"/>
          </p:cNvSpPr>
          <p:nvPr>
            <p:ph type="title"/>
          </p:nvPr>
        </p:nvSpPr>
        <p:spPr/>
        <p:txBody>
          <a:bodyPr/>
          <a:lstStyle/>
          <a:p>
            <a:r>
              <a:rPr lang="de-DE"/>
              <a:t>Kaffeepause Lorem ipsum</a:t>
            </a:r>
          </a:p>
        </p:txBody>
      </p:sp>
      <p:sp>
        <p:nvSpPr>
          <p:cNvPr id="6" name="Text Placeholder 5">
            <a:extLst>
              <a:ext uri="{FF2B5EF4-FFF2-40B4-BE49-F238E27FC236}">
                <a16:creationId xmlns:a16="http://schemas.microsoft.com/office/drawing/2014/main" id="{B954B1D1-CA7F-2394-EF06-9283A8FB34B8}"/>
              </a:ext>
            </a:extLst>
          </p:cNvPr>
          <p:cNvSpPr>
            <a:spLocks noGrp="1"/>
          </p:cNvSpPr>
          <p:nvPr>
            <p:ph type="body" sz="quarter" idx="17"/>
          </p:nvPr>
        </p:nvSpPr>
        <p:spPr/>
        <p:txBody>
          <a:bodyPr/>
          <a:lstStyle/>
          <a:p>
            <a:r>
              <a:rPr lang="de-DE"/>
              <a:t>Wir sehen uns in 15 Minuten wieder.</a:t>
            </a:r>
          </a:p>
        </p:txBody>
      </p:sp>
      <p:sp>
        <p:nvSpPr>
          <p:cNvPr id="12" name="Rounded Rectangle 11">
            <a:extLst>
              <a:ext uri="{FF2B5EF4-FFF2-40B4-BE49-F238E27FC236}">
                <a16:creationId xmlns:a16="http://schemas.microsoft.com/office/drawing/2014/main" id="{171E476C-0C61-DE43-6CFD-E90EE23221A0}"/>
              </a:ext>
            </a:extLst>
          </p:cNvPr>
          <p:cNvSpPr/>
          <p:nvPr/>
        </p:nvSpPr>
        <p:spPr>
          <a:xfrm>
            <a:off x="756000" y="1620000"/>
            <a:ext cx="9990000" cy="3996000"/>
          </a:xfrm>
          <a:prstGeom prst="roundRect">
            <a:avLst>
              <a:gd name="adj" fmla="val 3424"/>
            </a:avLst>
          </a:prstGeom>
          <a:solidFill>
            <a:srgbClr val="F9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AA9D2F23-A985-79F7-3474-41F66EE20536}"/>
              </a:ext>
            </a:extLst>
          </p:cNvPr>
          <p:cNvSpPr txBox="1"/>
          <p:nvPr/>
        </p:nvSpPr>
        <p:spPr>
          <a:xfrm>
            <a:off x="2003518" y="2023960"/>
            <a:ext cx="2861734" cy="2554545"/>
          </a:xfrm>
          <a:prstGeom prst="rect">
            <a:avLst/>
          </a:prstGeom>
          <a:noFill/>
        </p:spPr>
        <p:txBody>
          <a:bodyPr wrap="square" rtlCol="0">
            <a:spAutoFit/>
          </a:bodyPr>
          <a:lstStyle/>
          <a:p>
            <a:pPr algn="ctr"/>
            <a:r>
              <a:rPr lang="de-DE" sz="16000" b="1">
                <a:solidFill>
                  <a:srgbClr val="003264"/>
                </a:solidFill>
                <a:latin typeface="Montserrat" pitchFamily="2" charset="77"/>
              </a:rPr>
              <a:t>15</a:t>
            </a:r>
            <a:endParaRPr lang="de-DE" sz="3200" b="1">
              <a:solidFill>
                <a:srgbClr val="003264"/>
              </a:solidFill>
              <a:latin typeface="Montserrat" pitchFamily="2" charset="77"/>
            </a:endParaRPr>
          </a:p>
        </p:txBody>
      </p:sp>
      <p:sp>
        <p:nvSpPr>
          <p:cNvPr id="15" name="TextBox 14">
            <a:extLst>
              <a:ext uri="{FF2B5EF4-FFF2-40B4-BE49-F238E27FC236}">
                <a16:creationId xmlns:a16="http://schemas.microsoft.com/office/drawing/2014/main" id="{2933F4AD-17CB-B656-5D77-19F54AFCEBFE}"/>
              </a:ext>
            </a:extLst>
          </p:cNvPr>
          <p:cNvSpPr txBox="1"/>
          <p:nvPr/>
        </p:nvSpPr>
        <p:spPr>
          <a:xfrm>
            <a:off x="2003518" y="4209729"/>
            <a:ext cx="2861734" cy="584775"/>
          </a:xfrm>
          <a:prstGeom prst="rect">
            <a:avLst/>
          </a:prstGeom>
          <a:noFill/>
        </p:spPr>
        <p:txBody>
          <a:bodyPr wrap="square" rtlCol="0">
            <a:spAutoFit/>
          </a:bodyPr>
          <a:lstStyle/>
          <a:p>
            <a:pPr algn="ctr"/>
            <a:r>
              <a:rPr lang="de-DE" sz="3200" b="1">
                <a:solidFill>
                  <a:srgbClr val="003264"/>
                </a:solidFill>
                <a:latin typeface="Montserrat" pitchFamily="2" charset="77"/>
              </a:rPr>
              <a:t>Minuten</a:t>
            </a:r>
          </a:p>
        </p:txBody>
      </p:sp>
      <p:pic>
        <p:nvPicPr>
          <p:cNvPr id="8" name="Picture 7">
            <a:extLst>
              <a:ext uri="{FF2B5EF4-FFF2-40B4-BE49-F238E27FC236}">
                <a16:creationId xmlns:a16="http://schemas.microsoft.com/office/drawing/2014/main" id="{350331CF-ABC7-3D28-3744-081831505635}"/>
              </a:ext>
            </a:extLst>
          </p:cNvPr>
          <p:cNvPicPr>
            <a:picLocks noChangeAspect="1"/>
          </p:cNvPicPr>
          <p:nvPr/>
        </p:nvPicPr>
        <p:blipFill>
          <a:blip r:embed="rId2"/>
          <a:srcRect/>
          <a:stretch/>
        </p:blipFill>
        <p:spPr>
          <a:xfrm>
            <a:off x="5165364" y="1908000"/>
            <a:ext cx="3420000" cy="3420000"/>
          </a:xfrm>
          <a:prstGeom prst="rect">
            <a:avLst/>
          </a:prstGeom>
        </p:spPr>
      </p:pic>
    </p:spTree>
    <p:extLst>
      <p:ext uri="{BB962C8B-B14F-4D97-AF65-F5344CB8AC3E}">
        <p14:creationId xmlns:p14="http://schemas.microsoft.com/office/powerpoint/2010/main" val="2839802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E3DA1-9230-827A-1259-61B712071FA0}"/>
              </a:ext>
            </a:extLst>
          </p:cNvPr>
          <p:cNvSpPr>
            <a:spLocks noGrp="1"/>
          </p:cNvSpPr>
          <p:nvPr>
            <p:ph type="dt" sz="half" idx="18"/>
          </p:nvPr>
        </p:nvSpPr>
        <p:spPr/>
        <p:txBody>
          <a:bodyPr/>
          <a:lstStyle/>
          <a:p>
            <a:fld id="{F9FA0ABA-CA44-E643-ABA7-29807A3DF4DB}" type="datetime1">
              <a:rPr lang="de-DE" smtClean="0"/>
              <a:t>30.08.22</a:t>
            </a:fld>
            <a:endParaRPr lang="de-DE"/>
          </a:p>
        </p:txBody>
      </p:sp>
      <p:sp>
        <p:nvSpPr>
          <p:cNvPr id="3" name="Footer Placeholder 2">
            <a:extLst>
              <a:ext uri="{FF2B5EF4-FFF2-40B4-BE49-F238E27FC236}">
                <a16:creationId xmlns:a16="http://schemas.microsoft.com/office/drawing/2014/main" id="{093F06BE-D52C-8195-17DB-7BF210A8AF99}"/>
              </a:ext>
            </a:extLst>
          </p:cNvPr>
          <p:cNvSpPr>
            <a:spLocks noGrp="1"/>
          </p:cNvSpPr>
          <p:nvPr>
            <p:ph type="ftr" sz="quarter" idx="19"/>
          </p:nvPr>
        </p:nvSpPr>
        <p:spPr/>
        <p:txBody>
          <a:bodyPr/>
          <a:lstStyle/>
          <a:p>
            <a:r>
              <a:rPr lang="en-GB"/>
              <a:t>Schülerhilfe Redesign Master 2022</a:t>
            </a:r>
          </a:p>
        </p:txBody>
      </p:sp>
      <p:sp>
        <p:nvSpPr>
          <p:cNvPr id="4" name="Slide Number Placeholder 3">
            <a:extLst>
              <a:ext uri="{FF2B5EF4-FFF2-40B4-BE49-F238E27FC236}">
                <a16:creationId xmlns:a16="http://schemas.microsoft.com/office/drawing/2014/main" id="{742A5968-6F26-D931-AAFD-30691E7E6F03}"/>
              </a:ext>
            </a:extLst>
          </p:cNvPr>
          <p:cNvSpPr>
            <a:spLocks noGrp="1"/>
          </p:cNvSpPr>
          <p:nvPr>
            <p:ph type="sldNum" idx="20"/>
          </p:nvPr>
        </p:nvSpPr>
        <p:spPr/>
        <p:txBody>
          <a:bodyPr/>
          <a:lstStyle/>
          <a:p>
            <a:fld id="{00000000-1234-1234-1234-123412341234}" type="slidenum">
              <a:rPr lang="de" smtClean="0"/>
              <a:pPr/>
              <a:t>44</a:t>
            </a:fld>
            <a:endParaRPr lang="de"/>
          </a:p>
        </p:txBody>
      </p:sp>
      <p:sp>
        <p:nvSpPr>
          <p:cNvPr id="5" name="Title 4">
            <a:extLst>
              <a:ext uri="{FF2B5EF4-FFF2-40B4-BE49-F238E27FC236}">
                <a16:creationId xmlns:a16="http://schemas.microsoft.com/office/drawing/2014/main" id="{DFCA3723-6313-0772-8025-03DF0808DABE}"/>
              </a:ext>
            </a:extLst>
          </p:cNvPr>
          <p:cNvSpPr>
            <a:spLocks noGrp="1"/>
          </p:cNvSpPr>
          <p:nvPr>
            <p:ph type="title"/>
          </p:nvPr>
        </p:nvSpPr>
        <p:spPr/>
        <p:txBody>
          <a:bodyPr/>
          <a:lstStyle/>
          <a:p>
            <a:r>
              <a:rPr lang="de-DE"/>
              <a:t>Mittagessen Lorem ipsum</a:t>
            </a:r>
          </a:p>
        </p:txBody>
      </p:sp>
      <p:sp>
        <p:nvSpPr>
          <p:cNvPr id="6" name="Text Placeholder 5">
            <a:extLst>
              <a:ext uri="{FF2B5EF4-FFF2-40B4-BE49-F238E27FC236}">
                <a16:creationId xmlns:a16="http://schemas.microsoft.com/office/drawing/2014/main" id="{B954B1D1-CA7F-2394-EF06-9283A8FB34B8}"/>
              </a:ext>
            </a:extLst>
          </p:cNvPr>
          <p:cNvSpPr>
            <a:spLocks noGrp="1"/>
          </p:cNvSpPr>
          <p:nvPr>
            <p:ph type="body" sz="quarter" idx="17"/>
          </p:nvPr>
        </p:nvSpPr>
        <p:spPr/>
        <p:txBody>
          <a:bodyPr/>
          <a:lstStyle/>
          <a:p>
            <a:r>
              <a:rPr lang="de-DE"/>
              <a:t>Wir sehen uns in 15 Minuten wieder.</a:t>
            </a:r>
          </a:p>
        </p:txBody>
      </p:sp>
      <p:sp>
        <p:nvSpPr>
          <p:cNvPr id="12" name="Rounded Rectangle 11">
            <a:extLst>
              <a:ext uri="{FF2B5EF4-FFF2-40B4-BE49-F238E27FC236}">
                <a16:creationId xmlns:a16="http://schemas.microsoft.com/office/drawing/2014/main" id="{171E476C-0C61-DE43-6CFD-E90EE23221A0}"/>
              </a:ext>
            </a:extLst>
          </p:cNvPr>
          <p:cNvSpPr/>
          <p:nvPr/>
        </p:nvSpPr>
        <p:spPr>
          <a:xfrm>
            <a:off x="756000" y="1620000"/>
            <a:ext cx="9990000" cy="3996000"/>
          </a:xfrm>
          <a:prstGeom prst="roundRect">
            <a:avLst>
              <a:gd name="adj" fmla="val 3424"/>
            </a:avLst>
          </a:prstGeom>
          <a:solidFill>
            <a:srgbClr val="F9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AA9D2F23-A985-79F7-3474-41F66EE20536}"/>
              </a:ext>
            </a:extLst>
          </p:cNvPr>
          <p:cNvSpPr txBox="1"/>
          <p:nvPr/>
        </p:nvSpPr>
        <p:spPr>
          <a:xfrm>
            <a:off x="2003518" y="2023960"/>
            <a:ext cx="2861734" cy="2554545"/>
          </a:xfrm>
          <a:prstGeom prst="rect">
            <a:avLst/>
          </a:prstGeom>
          <a:noFill/>
        </p:spPr>
        <p:txBody>
          <a:bodyPr wrap="square" rtlCol="0">
            <a:spAutoFit/>
          </a:bodyPr>
          <a:lstStyle/>
          <a:p>
            <a:pPr algn="ctr"/>
            <a:r>
              <a:rPr lang="de-DE" sz="16000" b="1">
                <a:solidFill>
                  <a:srgbClr val="003264"/>
                </a:solidFill>
                <a:latin typeface="Montserrat" pitchFamily="2" charset="77"/>
              </a:rPr>
              <a:t>15</a:t>
            </a:r>
            <a:endParaRPr lang="de-DE" sz="3200" b="1">
              <a:solidFill>
                <a:srgbClr val="003264"/>
              </a:solidFill>
              <a:latin typeface="Montserrat" pitchFamily="2" charset="77"/>
            </a:endParaRPr>
          </a:p>
        </p:txBody>
      </p:sp>
      <p:sp>
        <p:nvSpPr>
          <p:cNvPr id="15" name="TextBox 14">
            <a:extLst>
              <a:ext uri="{FF2B5EF4-FFF2-40B4-BE49-F238E27FC236}">
                <a16:creationId xmlns:a16="http://schemas.microsoft.com/office/drawing/2014/main" id="{2933F4AD-17CB-B656-5D77-19F54AFCEBFE}"/>
              </a:ext>
            </a:extLst>
          </p:cNvPr>
          <p:cNvSpPr txBox="1"/>
          <p:nvPr/>
        </p:nvSpPr>
        <p:spPr>
          <a:xfrm>
            <a:off x="2003518" y="4209729"/>
            <a:ext cx="2861734" cy="584775"/>
          </a:xfrm>
          <a:prstGeom prst="rect">
            <a:avLst/>
          </a:prstGeom>
          <a:noFill/>
        </p:spPr>
        <p:txBody>
          <a:bodyPr wrap="square" rtlCol="0">
            <a:spAutoFit/>
          </a:bodyPr>
          <a:lstStyle/>
          <a:p>
            <a:pPr algn="ctr"/>
            <a:r>
              <a:rPr lang="de-DE" sz="3200" b="1">
                <a:solidFill>
                  <a:srgbClr val="003264"/>
                </a:solidFill>
                <a:latin typeface="Montserrat" pitchFamily="2" charset="77"/>
              </a:rPr>
              <a:t>Minuten</a:t>
            </a:r>
          </a:p>
        </p:txBody>
      </p:sp>
      <p:pic>
        <p:nvPicPr>
          <p:cNvPr id="7" name="Picture 7">
            <a:extLst>
              <a:ext uri="{FF2B5EF4-FFF2-40B4-BE49-F238E27FC236}">
                <a16:creationId xmlns:a16="http://schemas.microsoft.com/office/drawing/2014/main" id="{2570BD06-A5A2-0BD0-B784-05CFA5DF8B68}"/>
              </a:ext>
            </a:extLst>
          </p:cNvPr>
          <p:cNvPicPr>
            <a:picLocks noChangeAspect="1"/>
          </p:cNvPicPr>
          <p:nvPr/>
        </p:nvPicPr>
        <p:blipFill>
          <a:blip r:embed="rId2"/>
          <a:srcRect/>
          <a:stretch/>
        </p:blipFill>
        <p:spPr>
          <a:xfrm>
            <a:off x="5165364" y="1908000"/>
            <a:ext cx="3420000" cy="3420000"/>
          </a:xfrm>
          <a:prstGeom prst="rect">
            <a:avLst/>
          </a:prstGeom>
        </p:spPr>
      </p:pic>
    </p:spTree>
    <p:extLst>
      <p:ext uri="{BB962C8B-B14F-4D97-AF65-F5344CB8AC3E}">
        <p14:creationId xmlns:p14="http://schemas.microsoft.com/office/powerpoint/2010/main" val="129326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E3DA1-9230-827A-1259-61B712071FA0}"/>
              </a:ext>
            </a:extLst>
          </p:cNvPr>
          <p:cNvSpPr>
            <a:spLocks noGrp="1"/>
          </p:cNvSpPr>
          <p:nvPr>
            <p:ph type="dt" sz="half" idx="18"/>
          </p:nvPr>
        </p:nvSpPr>
        <p:spPr/>
        <p:txBody>
          <a:bodyPr/>
          <a:lstStyle/>
          <a:p>
            <a:fld id="{F9FA0ABA-CA44-E643-ABA7-29807A3DF4DB}" type="datetime1">
              <a:rPr lang="de-DE" smtClean="0"/>
              <a:t>30.08.22</a:t>
            </a:fld>
            <a:endParaRPr lang="de-DE"/>
          </a:p>
        </p:txBody>
      </p:sp>
      <p:sp>
        <p:nvSpPr>
          <p:cNvPr id="3" name="Footer Placeholder 2">
            <a:extLst>
              <a:ext uri="{FF2B5EF4-FFF2-40B4-BE49-F238E27FC236}">
                <a16:creationId xmlns:a16="http://schemas.microsoft.com/office/drawing/2014/main" id="{093F06BE-D52C-8195-17DB-7BF210A8AF99}"/>
              </a:ext>
            </a:extLst>
          </p:cNvPr>
          <p:cNvSpPr>
            <a:spLocks noGrp="1"/>
          </p:cNvSpPr>
          <p:nvPr>
            <p:ph type="ftr" sz="quarter" idx="19"/>
          </p:nvPr>
        </p:nvSpPr>
        <p:spPr/>
        <p:txBody>
          <a:bodyPr/>
          <a:lstStyle/>
          <a:p>
            <a:r>
              <a:rPr lang="en-GB"/>
              <a:t>Schülerhilfe Redesign Master 2022</a:t>
            </a:r>
          </a:p>
        </p:txBody>
      </p:sp>
      <p:sp>
        <p:nvSpPr>
          <p:cNvPr id="4" name="Slide Number Placeholder 3">
            <a:extLst>
              <a:ext uri="{FF2B5EF4-FFF2-40B4-BE49-F238E27FC236}">
                <a16:creationId xmlns:a16="http://schemas.microsoft.com/office/drawing/2014/main" id="{742A5968-6F26-D931-AAFD-30691E7E6F03}"/>
              </a:ext>
            </a:extLst>
          </p:cNvPr>
          <p:cNvSpPr>
            <a:spLocks noGrp="1"/>
          </p:cNvSpPr>
          <p:nvPr>
            <p:ph type="sldNum" idx="20"/>
          </p:nvPr>
        </p:nvSpPr>
        <p:spPr/>
        <p:txBody>
          <a:bodyPr/>
          <a:lstStyle/>
          <a:p>
            <a:fld id="{00000000-1234-1234-1234-123412341234}" type="slidenum">
              <a:rPr lang="de" smtClean="0"/>
              <a:pPr/>
              <a:t>45</a:t>
            </a:fld>
            <a:endParaRPr lang="de"/>
          </a:p>
        </p:txBody>
      </p:sp>
      <p:sp>
        <p:nvSpPr>
          <p:cNvPr id="5" name="Title 4">
            <a:extLst>
              <a:ext uri="{FF2B5EF4-FFF2-40B4-BE49-F238E27FC236}">
                <a16:creationId xmlns:a16="http://schemas.microsoft.com/office/drawing/2014/main" id="{DFCA3723-6313-0772-8025-03DF0808DABE}"/>
              </a:ext>
            </a:extLst>
          </p:cNvPr>
          <p:cNvSpPr>
            <a:spLocks noGrp="1"/>
          </p:cNvSpPr>
          <p:nvPr>
            <p:ph type="title"/>
          </p:nvPr>
        </p:nvSpPr>
        <p:spPr/>
        <p:txBody>
          <a:bodyPr/>
          <a:lstStyle/>
          <a:p>
            <a:r>
              <a:rPr lang="de-DE" dirty="0"/>
              <a:t>Fragen </a:t>
            </a:r>
            <a:r>
              <a:rPr lang="de-DE" dirty="0" err="1"/>
              <a:t>Lorem</a:t>
            </a:r>
            <a:r>
              <a:rPr lang="de-DE" dirty="0"/>
              <a:t> </a:t>
            </a:r>
            <a:r>
              <a:rPr lang="de-DE" dirty="0" err="1"/>
              <a:t>ipsum</a:t>
            </a:r>
            <a:endParaRPr lang="de-DE" dirty="0"/>
          </a:p>
        </p:txBody>
      </p:sp>
      <p:sp>
        <p:nvSpPr>
          <p:cNvPr id="6" name="Text Placeholder 5">
            <a:extLst>
              <a:ext uri="{FF2B5EF4-FFF2-40B4-BE49-F238E27FC236}">
                <a16:creationId xmlns:a16="http://schemas.microsoft.com/office/drawing/2014/main" id="{B954B1D1-CA7F-2394-EF06-9283A8FB34B8}"/>
              </a:ext>
            </a:extLst>
          </p:cNvPr>
          <p:cNvSpPr>
            <a:spLocks noGrp="1"/>
          </p:cNvSpPr>
          <p:nvPr>
            <p:ph type="body" sz="quarter" idx="17"/>
          </p:nvPr>
        </p:nvSpPr>
        <p:spPr/>
        <p:txBody>
          <a:bodyPr/>
          <a:lstStyle/>
          <a:p>
            <a:r>
              <a:rPr lang="de-DE" dirty="0"/>
              <a:t>Fragen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a:t>
            </a:r>
          </a:p>
        </p:txBody>
      </p:sp>
      <p:sp>
        <p:nvSpPr>
          <p:cNvPr id="12" name="Rounded Rectangle 11">
            <a:extLst>
              <a:ext uri="{FF2B5EF4-FFF2-40B4-BE49-F238E27FC236}">
                <a16:creationId xmlns:a16="http://schemas.microsoft.com/office/drawing/2014/main" id="{171E476C-0C61-DE43-6CFD-E90EE23221A0}"/>
              </a:ext>
            </a:extLst>
          </p:cNvPr>
          <p:cNvSpPr/>
          <p:nvPr/>
        </p:nvSpPr>
        <p:spPr>
          <a:xfrm>
            <a:off x="756000" y="1620000"/>
            <a:ext cx="9990000" cy="3996000"/>
          </a:xfrm>
          <a:prstGeom prst="roundRect">
            <a:avLst>
              <a:gd name="adj" fmla="val 3424"/>
            </a:avLst>
          </a:prstGeom>
          <a:solidFill>
            <a:srgbClr val="F9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4" name="Grafik 13">
            <a:extLst>
              <a:ext uri="{FF2B5EF4-FFF2-40B4-BE49-F238E27FC236}">
                <a16:creationId xmlns:a16="http://schemas.microsoft.com/office/drawing/2014/main" id="{73A5FAA8-819D-94D7-528E-F202ECC59125}"/>
              </a:ext>
            </a:extLst>
          </p:cNvPr>
          <p:cNvPicPr>
            <a:picLocks noChangeAspect="1"/>
          </p:cNvPicPr>
          <p:nvPr/>
        </p:nvPicPr>
        <p:blipFill>
          <a:blip r:embed="rId2"/>
          <a:srcRect/>
          <a:stretch/>
        </p:blipFill>
        <p:spPr>
          <a:xfrm>
            <a:off x="1874044" y="1683169"/>
            <a:ext cx="7772399" cy="3885708"/>
          </a:xfrm>
          <a:prstGeom prst="rect">
            <a:avLst/>
          </a:prstGeom>
        </p:spPr>
      </p:pic>
    </p:spTree>
    <p:extLst>
      <p:ext uri="{BB962C8B-B14F-4D97-AF65-F5344CB8AC3E}">
        <p14:creationId xmlns:p14="http://schemas.microsoft.com/office/powerpoint/2010/main" val="100328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pPr/>
              <a:t>30.08.22</a:t>
            </a:fld>
            <a:endParaRPr lang="de-DE" dirty="0"/>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dirty="0" err="1"/>
              <a:t>Schülerhilfe</a:t>
            </a:r>
            <a:r>
              <a:rPr lang="en-GB"/>
              <a:t> Redesign Master 2022</a:t>
            </a:r>
            <a:endParaRPr lang="en-GB" dirty="0"/>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5</a:t>
            </a:fld>
            <a:endParaRPr lang="de" dirty="0"/>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408640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a:xfrm>
            <a:off x="774001" y="647819"/>
            <a:ext cx="7343999" cy="369332"/>
          </a:xfrm>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6</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4294967295"/>
          </p:nvPr>
        </p:nvSpPr>
        <p:spPr>
          <a:xfrm>
            <a:off x="774244" y="1835999"/>
            <a:ext cx="9972000" cy="3778369"/>
          </a:xfrm>
        </p:spPr>
        <p:txBody>
          <a:bodyPr/>
          <a:lstStyle/>
          <a:p>
            <a:r>
              <a:rPr lang="de-DE" b="1"/>
              <a:t>Kleine Headline</a:t>
            </a:r>
          </a:p>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267163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7</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b="1"/>
              <a:t>Kleine Headline</a:t>
            </a:r>
          </a:p>
          <a:p>
            <a:r>
              <a:rPr lang="de-DE"/>
              <a:t>Lorem ipsum dolor sit amet, consectetuer adipiscing elit. Praesent ante dui, lacinia eget, congue eu, malesuada vitae, magna. Etiam sed nunc fringilla metus semper tincidunt. Morbi pharetra mattis turpis. Nulla dignissim felis id nisl. Ut wisi. Etiam aliquet, dui ac fermentum sagittis.</a:t>
            </a:r>
          </a:p>
        </p:txBody>
      </p:sp>
    </p:spTree>
    <p:extLst>
      <p:ext uri="{BB962C8B-B14F-4D97-AF65-F5344CB8AC3E}">
        <p14:creationId xmlns:p14="http://schemas.microsoft.com/office/powerpoint/2010/main" val="185587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a:xfrm>
            <a:off x="774001" y="647819"/>
            <a:ext cx="7343999" cy="369332"/>
          </a:xfrm>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8</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4294967295"/>
          </p:nvPr>
        </p:nvSpPr>
        <p:spPr>
          <a:xfrm>
            <a:off x="774244" y="1835999"/>
            <a:ext cx="9972000" cy="3778369"/>
          </a:xfrm>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 dignissim felis id nisl</a:t>
            </a:r>
          </a:p>
          <a:p>
            <a:pPr lvl="1"/>
            <a:r>
              <a:rPr lang="de-DE"/>
              <a:t>Ut wisi. Etiam aliquet, dui ac fermentum sagittis</a:t>
            </a:r>
          </a:p>
        </p:txBody>
      </p:sp>
    </p:spTree>
    <p:extLst>
      <p:ext uri="{BB962C8B-B14F-4D97-AF65-F5344CB8AC3E}">
        <p14:creationId xmlns:p14="http://schemas.microsoft.com/office/powerpoint/2010/main" val="334939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C3A-69C7-C345-83A1-60D4D0A7696E}"/>
              </a:ext>
            </a:extLst>
          </p:cNvPr>
          <p:cNvSpPr>
            <a:spLocks noGrp="1"/>
          </p:cNvSpPr>
          <p:nvPr>
            <p:ph type="title"/>
          </p:nvPr>
        </p:nvSpPr>
        <p:spPr/>
        <p:txBody>
          <a:bodyPr/>
          <a:lstStyle/>
          <a:p>
            <a:r>
              <a:rPr lang="de-DE"/>
              <a:t>Kurze Headline in maximal einer Zeile.</a:t>
            </a:r>
          </a:p>
        </p:txBody>
      </p:sp>
      <p:sp>
        <p:nvSpPr>
          <p:cNvPr id="3" name="Text Placeholder 2">
            <a:extLst>
              <a:ext uri="{FF2B5EF4-FFF2-40B4-BE49-F238E27FC236}">
                <a16:creationId xmlns:a16="http://schemas.microsoft.com/office/drawing/2014/main" id="{83A57317-E2A4-D2DD-907B-CC53BE298AE2}"/>
              </a:ext>
            </a:extLst>
          </p:cNvPr>
          <p:cNvSpPr>
            <a:spLocks noGrp="1"/>
          </p:cNvSpPr>
          <p:nvPr>
            <p:ph type="body" sz="quarter" idx="17"/>
          </p:nvPr>
        </p:nvSpPr>
        <p:spPr/>
        <p:txBody>
          <a:bodyPr>
            <a:normAutofit/>
          </a:bodyPr>
          <a:lstStyle/>
          <a:p>
            <a:pPr lvl="0"/>
            <a:r>
              <a:rPr lang="de-DE"/>
              <a:t>Kapitel Abteilung</a:t>
            </a:r>
          </a:p>
        </p:txBody>
      </p:sp>
      <p:sp>
        <p:nvSpPr>
          <p:cNvPr id="4" name="Date Placeholder 3">
            <a:extLst>
              <a:ext uri="{FF2B5EF4-FFF2-40B4-BE49-F238E27FC236}">
                <a16:creationId xmlns:a16="http://schemas.microsoft.com/office/drawing/2014/main" id="{7235E05B-E84D-5E12-7649-070B327BE719}"/>
              </a:ext>
            </a:extLst>
          </p:cNvPr>
          <p:cNvSpPr>
            <a:spLocks noGrp="1"/>
          </p:cNvSpPr>
          <p:nvPr>
            <p:ph type="dt" sz="half" idx="18"/>
          </p:nvPr>
        </p:nvSpPr>
        <p:spPr/>
        <p:txBody>
          <a:bodyPr/>
          <a:lstStyle/>
          <a:p>
            <a:fld id="{5FFCC37F-7E80-B348-A426-8FA8A1824625}" type="datetime1">
              <a:rPr lang="de-DE" smtClean="0"/>
              <a:t>30.08.22</a:t>
            </a:fld>
            <a:endParaRPr lang="de-DE"/>
          </a:p>
        </p:txBody>
      </p:sp>
      <p:sp>
        <p:nvSpPr>
          <p:cNvPr id="5" name="Footer Placeholder 4">
            <a:extLst>
              <a:ext uri="{FF2B5EF4-FFF2-40B4-BE49-F238E27FC236}">
                <a16:creationId xmlns:a16="http://schemas.microsoft.com/office/drawing/2014/main" id="{765999A2-3085-3E89-62E0-3F0C1CA0276C}"/>
              </a:ext>
            </a:extLst>
          </p:cNvPr>
          <p:cNvSpPr>
            <a:spLocks noGrp="1"/>
          </p:cNvSpPr>
          <p:nvPr>
            <p:ph type="ftr" sz="quarter" idx="19"/>
          </p:nvPr>
        </p:nvSpPr>
        <p:spPr/>
        <p:txBody>
          <a:bodyPr/>
          <a:lstStyle/>
          <a:p>
            <a:r>
              <a:rPr lang="en-GB"/>
              <a:t>Schülerhilfe Redesign Master 2022</a:t>
            </a:r>
          </a:p>
        </p:txBody>
      </p:sp>
      <p:sp>
        <p:nvSpPr>
          <p:cNvPr id="6" name="Slide Number Placeholder 5">
            <a:extLst>
              <a:ext uri="{FF2B5EF4-FFF2-40B4-BE49-F238E27FC236}">
                <a16:creationId xmlns:a16="http://schemas.microsoft.com/office/drawing/2014/main" id="{0BB79FE5-EA15-68A6-909A-FADCBB856582}"/>
              </a:ext>
            </a:extLst>
          </p:cNvPr>
          <p:cNvSpPr>
            <a:spLocks noGrp="1"/>
          </p:cNvSpPr>
          <p:nvPr>
            <p:ph type="sldNum" idx="20"/>
          </p:nvPr>
        </p:nvSpPr>
        <p:spPr/>
        <p:txBody>
          <a:bodyPr/>
          <a:lstStyle/>
          <a:p>
            <a:fld id="{00000000-1234-1234-1234-123412341234}" type="slidenum">
              <a:rPr lang="de" smtClean="0"/>
              <a:pPr/>
              <a:t>9</a:t>
            </a:fld>
            <a:endParaRPr lang="de"/>
          </a:p>
        </p:txBody>
      </p:sp>
      <p:sp>
        <p:nvSpPr>
          <p:cNvPr id="7" name="Content Placeholder 6">
            <a:extLst>
              <a:ext uri="{FF2B5EF4-FFF2-40B4-BE49-F238E27FC236}">
                <a16:creationId xmlns:a16="http://schemas.microsoft.com/office/drawing/2014/main" id="{7B91099B-A408-71EE-A605-AF3B11735407}"/>
              </a:ext>
            </a:extLst>
          </p:cNvPr>
          <p:cNvSpPr>
            <a:spLocks noGrp="1"/>
          </p:cNvSpPr>
          <p:nvPr>
            <p:ph sz="quarter" idx="13"/>
          </p:nvPr>
        </p:nvSpPr>
        <p:spPr/>
        <p:txBody>
          <a:bodyPr/>
          <a:lstStyle/>
          <a:p>
            <a:r>
              <a:rPr lang="de-DE" b="1"/>
              <a:t>Kleine Headline</a:t>
            </a:r>
          </a:p>
          <a:p>
            <a:pPr lvl="1"/>
            <a:r>
              <a:rPr lang="de-DE"/>
              <a:t>Lorem ipsum dolor sit amet, consectetuer adipiscing elit</a:t>
            </a:r>
          </a:p>
          <a:p>
            <a:pPr lvl="1"/>
            <a:r>
              <a:rPr lang="de-DE"/>
              <a:t>Praesent ante dui, lacinia eget, congue eu, malesuada vitae</a:t>
            </a:r>
          </a:p>
          <a:p>
            <a:pPr lvl="1"/>
            <a:r>
              <a:rPr lang="de-DE"/>
              <a:t>magna. Etiam sed nunc fringilla metus semper tincidunt</a:t>
            </a:r>
          </a:p>
          <a:p>
            <a:pPr lvl="1"/>
            <a:r>
              <a:rPr lang="de-DE"/>
              <a:t>Morbi pharetra mattis turpis. Nulla dignissim felis id nisl</a:t>
            </a:r>
          </a:p>
          <a:p>
            <a:pPr lvl="1"/>
            <a:r>
              <a:rPr lang="de-DE"/>
              <a:t>Ut wisi. Etiam aliquet, dui ac fermentum sagittis</a:t>
            </a:r>
          </a:p>
        </p:txBody>
      </p:sp>
    </p:spTree>
    <p:extLst>
      <p:ext uri="{BB962C8B-B14F-4D97-AF65-F5344CB8AC3E}">
        <p14:creationId xmlns:p14="http://schemas.microsoft.com/office/powerpoint/2010/main" val="1961410364"/>
      </p:ext>
    </p:extLst>
  </p:cSld>
  <p:clrMapOvr>
    <a:masterClrMapping/>
  </p:clrMapOvr>
</p:sld>
</file>

<file path=ppt/theme/theme1.xml><?xml version="1.0" encoding="utf-8"?>
<a:theme xmlns:a="http://schemas.openxmlformats.org/drawingml/2006/main" name="Master">
  <a:themeElements>
    <a:clrScheme name="White">
      <a:dk1>
        <a:srgbClr val="000000"/>
      </a:dk1>
      <a:lt1>
        <a:srgbClr val="FFFFFF"/>
      </a:lt1>
      <a:dk2>
        <a:srgbClr val="F7F2EA"/>
      </a:dk2>
      <a:lt2>
        <a:srgbClr val="FAF5EB"/>
      </a:lt2>
      <a:accent1>
        <a:srgbClr val="003264"/>
      </a:accent1>
      <a:accent2>
        <a:srgbClr val="0050A0"/>
      </a:accent2>
      <a:accent3>
        <a:srgbClr val="0FB9E6"/>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chülerhilfe">
    <a:dk1>
      <a:sysClr val="windowText" lastClr="000000"/>
    </a:dk1>
    <a:lt1>
      <a:sysClr val="window" lastClr="FFFFFF"/>
    </a:lt1>
    <a:dk2>
      <a:srgbClr val="595959"/>
    </a:dk2>
    <a:lt2>
      <a:srgbClr val="FFFFFF"/>
    </a:lt2>
    <a:accent1>
      <a:srgbClr val="004F9F"/>
    </a:accent1>
    <a:accent2>
      <a:srgbClr val="F18700"/>
    </a:accent2>
    <a:accent3>
      <a:srgbClr val="95C11F"/>
    </a:accent3>
    <a:accent4>
      <a:srgbClr val="00C3E3"/>
    </a:accent4>
    <a:accent5>
      <a:srgbClr val="903E90"/>
    </a:accent5>
    <a:accent6>
      <a:srgbClr val="C3004D"/>
    </a:accent6>
    <a:hlink>
      <a:srgbClr val="7F7F7F"/>
    </a:hlink>
    <a:folHlink>
      <a:srgbClr val="7F7F7F"/>
    </a:folHlink>
  </a:clrScheme>
  <a:fontScheme name="Ferr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2731</Words>
  <Application>Microsoft Macintosh PowerPoint</Application>
  <PresentationFormat>Benutzerdefiniert</PresentationFormat>
  <Paragraphs>468</Paragraphs>
  <Slides>45</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Montserrat SemiBold</vt:lpstr>
      <vt:lpstr>Montserrat</vt:lpstr>
      <vt:lpstr>Montserrat Bold</vt:lpstr>
      <vt:lpstr>Arial</vt:lpstr>
      <vt:lpstr>Montserrat Regular</vt:lpstr>
      <vt:lpstr>Master</vt:lpstr>
      <vt:lpstr>PowerPoint-Präsentation</vt:lpstr>
      <vt:lpstr>Agenda</vt:lpstr>
      <vt:lpstr>Trennfolie Abteilung</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Kurze Headline in maximal einer Zeile.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Zweizeilige Headline für längere oder sprechende Sätze.</vt:lpstr>
      <vt:lpstr>ZGS Glossar</vt:lpstr>
      <vt:lpstr>Tabelle</vt:lpstr>
      <vt:lpstr>Adaptierte Folien / Charts </vt:lpstr>
      <vt:lpstr>Timeline</vt:lpstr>
      <vt:lpstr>Liniendiagramm</vt:lpstr>
      <vt:lpstr>Säulendiagramm</vt:lpstr>
      <vt:lpstr>Säulendiagramme Vergleich</vt:lpstr>
      <vt:lpstr>Grafiken</vt:lpstr>
      <vt:lpstr>Icons</vt:lpstr>
      <vt:lpstr>Piktogramme</vt:lpstr>
      <vt:lpstr>Illustrationen</vt:lpstr>
      <vt:lpstr>Kaffeepause Lorem ipsum</vt:lpstr>
      <vt:lpstr>Mittagessen Lorem ipsum</vt:lpstr>
      <vt:lpstr>Fragen Lorem ipsum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Antonia Lobos</cp:lastModifiedBy>
  <cp:revision>223</cp:revision>
  <dcterms:modified xsi:type="dcterms:W3CDTF">2022-08-30T08:54:34Z</dcterms:modified>
</cp:coreProperties>
</file>